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06" r:id="rId6"/>
    <p:sldId id="308" r:id="rId7"/>
    <p:sldId id="309" r:id="rId8"/>
    <p:sldId id="307" r:id="rId9"/>
    <p:sldId id="305" r:id="rId10"/>
    <p:sldId id="270" r:id="rId11"/>
    <p:sldId id="290" r:id="rId12"/>
    <p:sldId id="273" r:id="rId13"/>
    <p:sldId id="272" r:id="rId14"/>
    <p:sldId id="269" r:id="rId15"/>
    <p:sldId id="276" r:id="rId16"/>
    <p:sldId id="293" r:id="rId17"/>
    <p:sldId id="298" r:id="rId18"/>
    <p:sldId id="304" r:id="rId19"/>
    <p:sldId id="303" r:id="rId20"/>
    <p:sldId id="302" r:id="rId21"/>
    <p:sldId id="288" r:id="rId22"/>
    <p:sldId id="274" r:id="rId23"/>
    <p:sldId id="310" r:id="rId24"/>
    <p:sldId id="25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2B543-F8FF-45F5-B25D-8D012F1F411F}" v="3" dt="2025-01-11T00:16:39.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61" d="100"/>
          <a:sy n="61" d="100"/>
        </p:scale>
        <p:origin x="370"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lynarick, Denise" userId="069f1f71-9000-4343-a5be-9ff8386577c4" providerId="ADAL" clId="{16E2B543-F8FF-45F5-B25D-8D012F1F411F}"/>
    <pc:docChg chg="undo custSel addSld delSld modSld sldOrd">
      <pc:chgData name="Mlynarick, Denise" userId="069f1f71-9000-4343-a5be-9ff8386577c4" providerId="ADAL" clId="{16E2B543-F8FF-45F5-B25D-8D012F1F411F}" dt="2025-01-11T00:50:11.518" v="4494" actId="207"/>
      <pc:docMkLst>
        <pc:docMk/>
      </pc:docMkLst>
      <pc:sldChg chg="modSp mod">
        <pc:chgData name="Mlynarick, Denise" userId="069f1f71-9000-4343-a5be-9ff8386577c4" providerId="ADAL" clId="{16E2B543-F8FF-45F5-B25D-8D012F1F411F}" dt="2025-01-10T23:53:19.943" v="1387" actId="255"/>
        <pc:sldMkLst>
          <pc:docMk/>
          <pc:sldMk cId="2494658354" sldId="256"/>
        </pc:sldMkLst>
        <pc:spChg chg="mod">
          <ac:chgData name="Mlynarick, Denise" userId="069f1f71-9000-4343-a5be-9ff8386577c4" providerId="ADAL" clId="{16E2B543-F8FF-45F5-B25D-8D012F1F411F}" dt="2025-01-10T23:53:19.943" v="1387" actId="255"/>
          <ac:spMkLst>
            <pc:docMk/>
            <pc:sldMk cId="2494658354" sldId="256"/>
            <ac:spMk id="2" creationId="{EA9C8DC3-F3C5-9AC9-AA79-93260B09CA21}"/>
          </ac:spMkLst>
        </pc:spChg>
        <pc:spChg chg="mod">
          <ac:chgData name="Mlynarick, Denise" userId="069f1f71-9000-4343-a5be-9ff8386577c4" providerId="ADAL" clId="{16E2B543-F8FF-45F5-B25D-8D012F1F411F}" dt="2025-01-10T23:07:40.017" v="16" actId="20577"/>
          <ac:spMkLst>
            <pc:docMk/>
            <pc:sldMk cId="2494658354" sldId="256"/>
            <ac:spMk id="3" creationId="{EB117D45-DED2-0B0D-F808-548F2EE55953}"/>
          </ac:spMkLst>
        </pc:spChg>
      </pc:sldChg>
      <pc:sldChg chg="del">
        <pc:chgData name="Mlynarick, Denise" userId="069f1f71-9000-4343-a5be-9ff8386577c4" providerId="ADAL" clId="{16E2B543-F8FF-45F5-B25D-8D012F1F411F}" dt="2025-01-10T23:01:09.230" v="6" actId="47"/>
        <pc:sldMkLst>
          <pc:docMk/>
          <pc:sldMk cId="3465715618" sldId="258"/>
        </pc:sldMkLst>
      </pc:sldChg>
      <pc:sldChg chg="delSp modSp mod">
        <pc:chgData name="Mlynarick, Denise" userId="069f1f71-9000-4343-a5be-9ff8386577c4" providerId="ADAL" clId="{16E2B543-F8FF-45F5-B25D-8D012F1F411F}" dt="2025-01-11T00:32:29.736" v="3208" actId="313"/>
        <pc:sldMkLst>
          <pc:docMk/>
          <pc:sldMk cId="623453652" sldId="259"/>
        </pc:sldMkLst>
        <pc:spChg chg="del mod">
          <ac:chgData name="Mlynarick, Denise" userId="069f1f71-9000-4343-a5be-9ff8386577c4" providerId="ADAL" clId="{16E2B543-F8FF-45F5-B25D-8D012F1F411F}" dt="2025-01-11T00:31:48.217" v="3141" actId="478"/>
          <ac:spMkLst>
            <pc:docMk/>
            <pc:sldMk cId="623453652" sldId="259"/>
            <ac:spMk id="2" creationId="{EA9C8DC3-F3C5-9AC9-AA79-93260B09CA21}"/>
          </ac:spMkLst>
        </pc:spChg>
        <pc:spChg chg="mod">
          <ac:chgData name="Mlynarick, Denise" userId="069f1f71-9000-4343-a5be-9ff8386577c4" providerId="ADAL" clId="{16E2B543-F8FF-45F5-B25D-8D012F1F411F}" dt="2025-01-11T00:32:29.736" v="3208" actId="313"/>
          <ac:spMkLst>
            <pc:docMk/>
            <pc:sldMk cId="623453652" sldId="259"/>
            <ac:spMk id="5" creationId="{D9773E4C-D6AB-A058-F28F-8EAF12FDB5A8}"/>
          </ac:spMkLst>
        </pc:spChg>
      </pc:sldChg>
      <pc:sldChg chg="del">
        <pc:chgData name="Mlynarick, Denise" userId="069f1f71-9000-4343-a5be-9ff8386577c4" providerId="ADAL" clId="{16E2B543-F8FF-45F5-B25D-8D012F1F411F}" dt="2025-01-10T23:01:47.473" v="7" actId="47"/>
        <pc:sldMkLst>
          <pc:docMk/>
          <pc:sldMk cId="579293458" sldId="268"/>
        </pc:sldMkLst>
      </pc:sldChg>
      <pc:sldChg chg="modSp mod">
        <pc:chgData name="Mlynarick, Denise" userId="069f1f71-9000-4343-a5be-9ff8386577c4" providerId="ADAL" clId="{16E2B543-F8FF-45F5-B25D-8D012F1F411F}" dt="2025-01-10T23:00:11.230" v="5" actId="207"/>
        <pc:sldMkLst>
          <pc:docMk/>
          <pc:sldMk cId="3106673703" sldId="273"/>
        </pc:sldMkLst>
        <pc:spChg chg="mod">
          <ac:chgData name="Mlynarick, Denise" userId="069f1f71-9000-4343-a5be-9ff8386577c4" providerId="ADAL" clId="{16E2B543-F8FF-45F5-B25D-8D012F1F411F}" dt="2025-01-10T23:00:02.776" v="4" actId="207"/>
          <ac:spMkLst>
            <pc:docMk/>
            <pc:sldMk cId="3106673703" sldId="273"/>
            <ac:spMk id="3" creationId="{55415729-6ACC-4EB7-1DBE-4F31CC092642}"/>
          </ac:spMkLst>
        </pc:spChg>
        <pc:spChg chg="mod">
          <ac:chgData name="Mlynarick, Denise" userId="069f1f71-9000-4343-a5be-9ff8386577c4" providerId="ADAL" clId="{16E2B543-F8FF-45F5-B25D-8D012F1F411F}" dt="2025-01-10T23:00:11.230" v="5" actId="207"/>
          <ac:spMkLst>
            <pc:docMk/>
            <pc:sldMk cId="3106673703" sldId="273"/>
            <ac:spMk id="5" creationId="{25BABD76-437F-13EE-6170-4DDE3886DDBA}"/>
          </ac:spMkLst>
        </pc:spChg>
      </pc:sldChg>
      <pc:sldChg chg="delSp modSp mod">
        <pc:chgData name="Mlynarick, Denise" userId="069f1f71-9000-4343-a5be-9ff8386577c4" providerId="ADAL" clId="{16E2B543-F8FF-45F5-B25D-8D012F1F411F}" dt="2025-01-11T00:49:59.206" v="4493" actId="207"/>
        <pc:sldMkLst>
          <pc:docMk/>
          <pc:sldMk cId="142272451" sldId="274"/>
        </pc:sldMkLst>
        <pc:spChg chg="mod">
          <ac:chgData name="Mlynarick, Denise" userId="069f1f71-9000-4343-a5be-9ff8386577c4" providerId="ADAL" clId="{16E2B543-F8FF-45F5-B25D-8D012F1F411F}" dt="2025-01-11T00:49:56.125" v="4492" actId="207"/>
          <ac:spMkLst>
            <pc:docMk/>
            <pc:sldMk cId="142272451" sldId="274"/>
            <ac:spMk id="2" creationId="{49AED142-BA34-B9F2-96EA-11DA91688282}"/>
          </ac:spMkLst>
        </pc:spChg>
        <pc:spChg chg="mod">
          <ac:chgData name="Mlynarick, Denise" userId="069f1f71-9000-4343-a5be-9ff8386577c4" providerId="ADAL" clId="{16E2B543-F8FF-45F5-B25D-8D012F1F411F}" dt="2025-01-11T00:49:59.206" v="4493" actId="207"/>
          <ac:spMkLst>
            <pc:docMk/>
            <pc:sldMk cId="142272451" sldId="274"/>
            <ac:spMk id="3" creationId="{86BD9DD5-861C-265C-99B5-79B15AC0F27B}"/>
          </ac:spMkLst>
        </pc:spChg>
        <pc:spChg chg="del mod">
          <ac:chgData name="Mlynarick, Denise" userId="069f1f71-9000-4343-a5be-9ff8386577c4" providerId="ADAL" clId="{16E2B543-F8FF-45F5-B25D-8D012F1F411F}" dt="2025-01-10T23:02:06.331" v="9" actId="478"/>
          <ac:spMkLst>
            <pc:docMk/>
            <pc:sldMk cId="142272451" sldId="274"/>
            <ac:spMk id="6" creationId="{EA33D9CE-057D-4B0C-C760-B79260A0538E}"/>
          </ac:spMkLst>
        </pc:spChg>
      </pc:sldChg>
      <pc:sldChg chg="del">
        <pc:chgData name="Mlynarick, Denise" userId="069f1f71-9000-4343-a5be-9ff8386577c4" providerId="ADAL" clId="{16E2B543-F8FF-45F5-B25D-8D012F1F411F}" dt="2025-01-11T00:29:43.313" v="3027" actId="47"/>
        <pc:sldMkLst>
          <pc:docMk/>
          <pc:sldMk cId="1460585819" sldId="275"/>
        </pc:sldMkLst>
      </pc:sldChg>
      <pc:sldChg chg="del">
        <pc:chgData name="Mlynarick, Denise" userId="069f1f71-9000-4343-a5be-9ff8386577c4" providerId="ADAL" clId="{16E2B543-F8FF-45F5-B25D-8D012F1F411F}" dt="2025-01-11T00:38:17.979" v="3230" actId="47"/>
        <pc:sldMkLst>
          <pc:docMk/>
          <pc:sldMk cId="807557177" sldId="277"/>
        </pc:sldMkLst>
      </pc:sldChg>
      <pc:sldChg chg="del">
        <pc:chgData name="Mlynarick, Denise" userId="069f1f71-9000-4343-a5be-9ff8386577c4" providerId="ADAL" clId="{16E2B543-F8FF-45F5-B25D-8D012F1F411F}" dt="2025-01-11T00:29:30.811" v="3026" actId="47"/>
        <pc:sldMkLst>
          <pc:docMk/>
          <pc:sldMk cId="1649808822" sldId="278"/>
        </pc:sldMkLst>
      </pc:sldChg>
      <pc:sldChg chg="del">
        <pc:chgData name="Mlynarick, Denise" userId="069f1f71-9000-4343-a5be-9ff8386577c4" providerId="ADAL" clId="{16E2B543-F8FF-45F5-B25D-8D012F1F411F}" dt="2025-01-11T00:29:29.402" v="3025" actId="47"/>
        <pc:sldMkLst>
          <pc:docMk/>
          <pc:sldMk cId="1073707832" sldId="279"/>
        </pc:sldMkLst>
      </pc:sldChg>
      <pc:sldChg chg="del">
        <pc:chgData name="Mlynarick, Denise" userId="069f1f71-9000-4343-a5be-9ff8386577c4" providerId="ADAL" clId="{16E2B543-F8FF-45F5-B25D-8D012F1F411F}" dt="2025-01-11T00:29:28.145" v="3024" actId="47"/>
        <pc:sldMkLst>
          <pc:docMk/>
          <pc:sldMk cId="422684726" sldId="280"/>
        </pc:sldMkLst>
      </pc:sldChg>
      <pc:sldChg chg="del">
        <pc:chgData name="Mlynarick, Denise" userId="069f1f71-9000-4343-a5be-9ff8386577c4" providerId="ADAL" clId="{16E2B543-F8FF-45F5-B25D-8D012F1F411F}" dt="2025-01-11T00:29:26.920" v="3023" actId="47"/>
        <pc:sldMkLst>
          <pc:docMk/>
          <pc:sldMk cId="3199722596" sldId="281"/>
        </pc:sldMkLst>
      </pc:sldChg>
      <pc:sldChg chg="del">
        <pc:chgData name="Mlynarick, Denise" userId="069f1f71-9000-4343-a5be-9ff8386577c4" providerId="ADAL" clId="{16E2B543-F8FF-45F5-B25D-8D012F1F411F}" dt="2025-01-11T00:29:25.403" v="3022" actId="47"/>
        <pc:sldMkLst>
          <pc:docMk/>
          <pc:sldMk cId="2266742344" sldId="282"/>
        </pc:sldMkLst>
      </pc:sldChg>
      <pc:sldChg chg="del">
        <pc:chgData name="Mlynarick, Denise" userId="069f1f71-9000-4343-a5be-9ff8386577c4" providerId="ADAL" clId="{16E2B543-F8FF-45F5-B25D-8D012F1F411F}" dt="2025-01-11T00:30:18.801" v="3035" actId="47"/>
        <pc:sldMkLst>
          <pc:docMk/>
          <pc:sldMk cId="1159174554" sldId="284"/>
        </pc:sldMkLst>
      </pc:sldChg>
      <pc:sldChg chg="del">
        <pc:chgData name="Mlynarick, Denise" userId="069f1f71-9000-4343-a5be-9ff8386577c4" providerId="ADAL" clId="{16E2B543-F8FF-45F5-B25D-8D012F1F411F}" dt="2025-01-11T00:30:20.381" v="3036" actId="47"/>
        <pc:sldMkLst>
          <pc:docMk/>
          <pc:sldMk cId="3515467390" sldId="285"/>
        </pc:sldMkLst>
      </pc:sldChg>
      <pc:sldChg chg="del">
        <pc:chgData name="Mlynarick, Denise" userId="069f1f71-9000-4343-a5be-9ff8386577c4" providerId="ADAL" clId="{16E2B543-F8FF-45F5-B25D-8D012F1F411F}" dt="2025-01-11T00:30:21.400" v="3037" actId="47"/>
        <pc:sldMkLst>
          <pc:docMk/>
          <pc:sldMk cId="1243017759" sldId="286"/>
        </pc:sldMkLst>
      </pc:sldChg>
      <pc:sldChg chg="del">
        <pc:chgData name="Mlynarick, Denise" userId="069f1f71-9000-4343-a5be-9ff8386577c4" providerId="ADAL" clId="{16E2B543-F8FF-45F5-B25D-8D012F1F411F}" dt="2025-01-11T00:30:22.424" v="3038" actId="47"/>
        <pc:sldMkLst>
          <pc:docMk/>
          <pc:sldMk cId="3659932060" sldId="287"/>
        </pc:sldMkLst>
      </pc:sldChg>
      <pc:sldChg chg="modSp mod">
        <pc:chgData name="Mlynarick, Denise" userId="069f1f71-9000-4343-a5be-9ff8386577c4" providerId="ADAL" clId="{16E2B543-F8FF-45F5-B25D-8D012F1F411F}" dt="2025-01-11T00:41:01.756" v="3261" actId="207"/>
        <pc:sldMkLst>
          <pc:docMk/>
          <pc:sldMk cId="384723768" sldId="288"/>
        </pc:sldMkLst>
        <pc:spChg chg="mod">
          <ac:chgData name="Mlynarick, Denise" userId="069f1f71-9000-4343-a5be-9ff8386577c4" providerId="ADAL" clId="{16E2B543-F8FF-45F5-B25D-8D012F1F411F}" dt="2025-01-11T00:41:01.756" v="3261" actId="207"/>
          <ac:spMkLst>
            <pc:docMk/>
            <pc:sldMk cId="384723768" sldId="288"/>
            <ac:spMk id="9" creationId="{4340033C-FD28-0D3C-04ED-EC8A0E490C00}"/>
          </ac:spMkLst>
        </pc:spChg>
      </pc:sldChg>
      <pc:sldChg chg="del">
        <pc:chgData name="Mlynarick, Denise" userId="069f1f71-9000-4343-a5be-9ff8386577c4" providerId="ADAL" clId="{16E2B543-F8FF-45F5-B25D-8D012F1F411F}" dt="2025-01-10T23:02:36.649" v="11" actId="47"/>
        <pc:sldMkLst>
          <pc:docMk/>
          <pc:sldMk cId="4081018388" sldId="289"/>
        </pc:sldMkLst>
      </pc:sldChg>
      <pc:sldChg chg="del">
        <pc:chgData name="Mlynarick, Denise" userId="069f1f71-9000-4343-a5be-9ff8386577c4" providerId="ADAL" clId="{16E2B543-F8FF-45F5-B25D-8D012F1F411F}" dt="2025-01-11T00:30:04.832" v="3034" actId="47"/>
        <pc:sldMkLst>
          <pc:docMk/>
          <pc:sldMk cId="398691467" sldId="291"/>
        </pc:sldMkLst>
      </pc:sldChg>
      <pc:sldChg chg="del">
        <pc:chgData name="Mlynarick, Denise" userId="069f1f71-9000-4343-a5be-9ff8386577c4" providerId="ADAL" clId="{16E2B543-F8FF-45F5-B25D-8D012F1F411F}" dt="2025-01-11T00:29:51.747" v="3028" actId="47"/>
        <pc:sldMkLst>
          <pc:docMk/>
          <pc:sldMk cId="2945398068" sldId="294"/>
        </pc:sldMkLst>
      </pc:sldChg>
      <pc:sldChg chg="del">
        <pc:chgData name="Mlynarick, Denise" userId="069f1f71-9000-4343-a5be-9ff8386577c4" providerId="ADAL" clId="{16E2B543-F8FF-45F5-B25D-8D012F1F411F}" dt="2025-01-11T00:29:53.249" v="3029" actId="47"/>
        <pc:sldMkLst>
          <pc:docMk/>
          <pc:sldMk cId="241464620" sldId="295"/>
        </pc:sldMkLst>
      </pc:sldChg>
      <pc:sldChg chg="del">
        <pc:chgData name="Mlynarick, Denise" userId="069f1f71-9000-4343-a5be-9ff8386577c4" providerId="ADAL" clId="{16E2B543-F8FF-45F5-B25D-8D012F1F411F}" dt="2025-01-11T00:29:54.700" v="3030" actId="47"/>
        <pc:sldMkLst>
          <pc:docMk/>
          <pc:sldMk cId="389044994" sldId="296"/>
        </pc:sldMkLst>
      </pc:sldChg>
      <pc:sldChg chg="del">
        <pc:chgData name="Mlynarick, Denise" userId="069f1f71-9000-4343-a5be-9ff8386577c4" providerId="ADAL" clId="{16E2B543-F8FF-45F5-B25D-8D012F1F411F}" dt="2025-01-11T00:29:56.017" v="3031" actId="47"/>
        <pc:sldMkLst>
          <pc:docMk/>
          <pc:sldMk cId="3978902443" sldId="297"/>
        </pc:sldMkLst>
      </pc:sldChg>
      <pc:sldChg chg="del">
        <pc:chgData name="Mlynarick, Denise" userId="069f1f71-9000-4343-a5be-9ff8386577c4" providerId="ADAL" clId="{16E2B543-F8FF-45F5-B25D-8D012F1F411F}" dt="2025-01-11T00:29:58.979" v="3033" actId="47"/>
        <pc:sldMkLst>
          <pc:docMk/>
          <pc:sldMk cId="2943907016" sldId="299"/>
        </pc:sldMkLst>
      </pc:sldChg>
      <pc:sldChg chg="del">
        <pc:chgData name="Mlynarick, Denise" userId="069f1f71-9000-4343-a5be-9ff8386577c4" providerId="ADAL" clId="{16E2B543-F8FF-45F5-B25D-8D012F1F411F}" dt="2025-01-11T00:29:57.683" v="3032" actId="47"/>
        <pc:sldMkLst>
          <pc:docMk/>
          <pc:sldMk cId="4174827606" sldId="300"/>
        </pc:sldMkLst>
      </pc:sldChg>
      <pc:sldChg chg="del">
        <pc:chgData name="Mlynarick, Denise" userId="069f1f71-9000-4343-a5be-9ff8386577c4" providerId="ADAL" clId="{16E2B543-F8FF-45F5-B25D-8D012F1F411F}" dt="2025-01-11T00:29:23.958" v="3021" actId="47"/>
        <pc:sldMkLst>
          <pc:docMk/>
          <pc:sldMk cId="2677971270" sldId="301"/>
        </pc:sldMkLst>
      </pc:sldChg>
      <pc:sldChg chg="modSp mod">
        <pc:chgData name="Mlynarick, Denise" userId="069f1f71-9000-4343-a5be-9ff8386577c4" providerId="ADAL" clId="{16E2B543-F8FF-45F5-B25D-8D012F1F411F}" dt="2025-01-11T00:40:04.417" v="3259" actId="1076"/>
        <pc:sldMkLst>
          <pc:docMk/>
          <pc:sldMk cId="2031809383" sldId="304"/>
        </pc:sldMkLst>
        <pc:spChg chg="mod">
          <ac:chgData name="Mlynarick, Denise" userId="069f1f71-9000-4343-a5be-9ff8386577c4" providerId="ADAL" clId="{16E2B543-F8FF-45F5-B25D-8D012F1F411F}" dt="2025-01-11T00:40:04.417" v="3259" actId="1076"/>
          <ac:spMkLst>
            <pc:docMk/>
            <pc:sldMk cId="2031809383" sldId="304"/>
            <ac:spMk id="9" creationId="{E4AFA098-E3D7-B792-085E-1B096B219E8B}"/>
          </ac:spMkLst>
        </pc:spChg>
        <pc:spChg chg="mod">
          <ac:chgData name="Mlynarick, Denise" userId="069f1f71-9000-4343-a5be-9ff8386577c4" providerId="ADAL" clId="{16E2B543-F8FF-45F5-B25D-8D012F1F411F}" dt="2025-01-11T00:39:43.652" v="3258" actId="255"/>
          <ac:spMkLst>
            <pc:docMk/>
            <pc:sldMk cId="2031809383" sldId="304"/>
            <ac:spMk id="11" creationId="{50F4B2DB-1F36-4C83-672F-663D44912294}"/>
          </ac:spMkLst>
        </pc:spChg>
      </pc:sldChg>
      <pc:sldChg chg="add">
        <pc:chgData name="Mlynarick, Denise" userId="069f1f71-9000-4343-a5be-9ff8386577c4" providerId="ADAL" clId="{16E2B543-F8FF-45F5-B25D-8D012F1F411F}" dt="2025-01-10T23:02:49.056" v="12" actId="2890"/>
        <pc:sldMkLst>
          <pc:docMk/>
          <pc:sldMk cId="1450697430" sldId="305"/>
        </pc:sldMkLst>
      </pc:sldChg>
      <pc:sldChg chg="modSp add mod">
        <pc:chgData name="Mlynarick, Denise" userId="069f1f71-9000-4343-a5be-9ff8386577c4" providerId="ADAL" clId="{16E2B543-F8FF-45F5-B25D-8D012F1F411F}" dt="2025-01-11T00:33:11.401" v="3218" actId="20577"/>
        <pc:sldMkLst>
          <pc:docMk/>
          <pc:sldMk cId="2327732398" sldId="306"/>
        </pc:sldMkLst>
        <pc:spChg chg="mod">
          <ac:chgData name="Mlynarick, Denise" userId="069f1f71-9000-4343-a5be-9ff8386577c4" providerId="ADAL" clId="{16E2B543-F8FF-45F5-B25D-8D012F1F411F}" dt="2025-01-11T00:33:11.401" v="3218" actId="20577"/>
          <ac:spMkLst>
            <pc:docMk/>
            <pc:sldMk cId="2327732398" sldId="306"/>
            <ac:spMk id="2" creationId="{8C4EC843-D526-9F28-148B-F60F61D60CF4}"/>
          </ac:spMkLst>
        </pc:spChg>
        <pc:spChg chg="mod">
          <ac:chgData name="Mlynarick, Denise" userId="069f1f71-9000-4343-a5be-9ff8386577c4" providerId="ADAL" clId="{16E2B543-F8FF-45F5-B25D-8D012F1F411F}" dt="2025-01-10T23:29:46.199" v="766" actId="20577"/>
          <ac:spMkLst>
            <pc:docMk/>
            <pc:sldMk cId="2327732398" sldId="306"/>
            <ac:spMk id="3" creationId="{A76B3452-A553-E00D-6154-1AC4178EA96E}"/>
          </ac:spMkLst>
        </pc:spChg>
      </pc:sldChg>
      <pc:sldChg chg="modSp add mod">
        <pc:chgData name="Mlynarick, Denise" userId="069f1f71-9000-4343-a5be-9ff8386577c4" providerId="ADAL" clId="{16E2B543-F8FF-45F5-B25D-8D012F1F411F}" dt="2025-01-11T00:28:38.284" v="3020" actId="1076"/>
        <pc:sldMkLst>
          <pc:docMk/>
          <pc:sldMk cId="1156085348" sldId="307"/>
        </pc:sldMkLst>
        <pc:spChg chg="mod">
          <ac:chgData name="Mlynarick, Denise" userId="069f1f71-9000-4343-a5be-9ff8386577c4" providerId="ADAL" clId="{16E2B543-F8FF-45F5-B25D-8D012F1F411F}" dt="2025-01-11T00:28:38.284" v="3020" actId="1076"/>
          <ac:spMkLst>
            <pc:docMk/>
            <pc:sldMk cId="1156085348" sldId="307"/>
            <ac:spMk id="2" creationId="{87EF0848-F747-46B9-FBC3-E86EFBB54D81}"/>
          </ac:spMkLst>
        </pc:spChg>
      </pc:sldChg>
      <pc:sldChg chg="modSp add mod">
        <pc:chgData name="Mlynarick, Denise" userId="069f1f71-9000-4343-a5be-9ff8386577c4" providerId="ADAL" clId="{16E2B543-F8FF-45F5-B25D-8D012F1F411F}" dt="2025-01-11T00:33:19.031" v="3226" actId="20577"/>
        <pc:sldMkLst>
          <pc:docMk/>
          <pc:sldMk cId="2580632724" sldId="308"/>
        </pc:sldMkLst>
        <pc:spChg chg="mod">
          <ac:chgData name="Mlynarick, Denise" userId="069f1f71-9000-4343-a5be-9ff8386577c4" providerId="ADAL" clId="{16E2B543-F8FF-45F5-B25D-8D012F1F411F}" dt="2025-01-11T00:33:19.031" v="3226" actId="20577"/>
          <ac:spMkLst>
            <pc:docMk/>
            <pc:sldMk cId="2580632724" sldId="308"/>
            <ac:spMk id="2" creationId="{0F521DF8-124C-89A8-76D2-AEE37B40BDFE}"/>
          </ac:spMkLst>
        </pc:spChg>
      </pc:sldChg>
      <pc:sldChg chg="modSp add del mod">
        <pc:chgData name="Mlynarick, Denise" userId="069f1f71-9000-4343-a5be-9ff8386577c4" providerId="ADAL" clId="{16E2B543-F8FF-45F5-B25D-8D012F1F411F}" dt="2025-01-10T23:51:32.775" v="1308" actId="47"/>
        <pc:sldMkLst>
          <pc:docMk/>
          <pc:sldMk cId="2886611700" sldId="308"/>
        </pc:sldMkLst>
        <pc:spChg chg="mod">
          <ac:chgData name="Mlynarick, Denise" userId="069f1f71-9000-4343-a5be-9ff8386577c4" providerId="ADAL" clId="{16E2B543-F8FF-45F5-B25D-8D012F1F411F}" dt="2025-01-10T23:38:04.328" v="1213" actId="12"/>
          <ac:spMkLst>
            <pc:docMk/>
            <pc:sldMk cId="2886611700" sldId="308"/>
            <ac:spMk id="2" creationId="{021161E1-4C8C-5058-6AE4-1631B414FEB5}"/>
          </ac:spMkLst>
        </pc:spChg>
      </pc:sldChg>
      <pc:sldChg chg="addSp delSp modSp add mod ord">
        <pc:chgData name="Mlynarick, Denise" userId="069f1f71-9000-4343-a5be-9ff8386577c4" providerId="ADAL" clId="{16E2B543-F8FF-45F5-B25D-8D012F1F411F}" dt="2025-01-11T00:27:28.292" v="2968" actId="20577"/>
        <pc:sldMkLst>
          <pc:docMk/>
          <pc:sldMk cId="363924062" sldId="309"/>
        </pc:sldMkLst>
        <pc:spChg chg="add del mod">
          <ac:chgData name="Mlynarick, Denise" userId="069f1f71-9000-4343-a5be-9ff8386577c4" providerId="ADAL" clId="{16E2B543-F8FF-45F5-B25D-8D012F1F411F}" dt="2025-01-11T00:15:27.629" v="2115" actId="478"/>
          <ac:spMkLst>
            <pc:docMk/>
            <pc:sldMk cId="363924062" sldId="309"/>
            <ac:spMk id="2" creationId="{3F0B6E27-D490-D84D-D426-B503B67B0968}"/>
          </ac:spMkLst>
        </pc:spChg>
        <pc:spChg chg="add del mod">
          <ac:chgData name="Mlynarick, Denise" userId="069f1f71-9000-4343-a5be-9ff8386577c4" providerId="ADAL" clId="{16E2B543-F8FF-45F5-B25D-8D012F1F411F}" dt="2025-01-11T00:15:27.629" v="2115" actId="478"/>
          <ac:spMkLst>
            <pc:docMk/>
            <pc:sldMk cId="363924062" sldId="309"/>
            <ac:spMk id="5" creationId="{8D2104FC-D837-F61F-DF71-1A82540A7060}"/>
          </ac:spMkLst>
        </pc:spChg>
        <pc:spChg chg="add mod">
          <ac:chgData name="Mlynarick, Denise" userId="069f1f71-9000-4343-a5be-9ff8386577c4" providerId="ADAL" clId="{16E2B543-F8FF-45F5-B25D-8D012F1F411F}" dt="2025-01-11T00:22:47.807" v="2676" actId="1076"/>
          <ac:spMkLst>
            <pc:docMk/>
            <pc:sldMk cId="363924062" sldId="309"/>
            <ac:spMk id="6" creationId="{AE3946D6-D6D5-9189-9C38-B9488D5778A9}"/>
          </ac:spMkLst>
        </pc:spChg>
        <pc:spChg chg="add del mod">
          <ac:chgData name="Mlynarick, Denise" userId="069f1f71-9000-4343-a5be-9ff8386577c4" providerId="ADAL" clId="{16E2B543-F8FF-45F5-B25D-8D012F1F411F}" dt="2025-01-11T00:16:28.300" v="2121" actId="478"/>
          <ac:spMkLst>
            <pc:docMk/>
            <pc:sldMk cId="363924062" sldId="309"/>
            <ac:spMk id="7" creationId="{354D0DB1-9288-1E0F-3F4D-2B1D327F31B1}"/>
          </ac:spMkLst>
        </pc:spChg>
        <pc:spChg chg="add mod">
          <ac:chgData name="Mlynarick, Denise" userId="069f1f71-9000-4343-a5be-9ff8386577c4" providerId="ADAL" clId="{16E2B543-F8FF-45F5-B25D-8D012F1F411F}" dt="2025-01-11T00:24:23.276" v="2682" actId="1076"/>
          <ac:spMkLst>
            <pc:docMk/>
            <pc:sldMk cId="363924062" sldId="309"/>
            <ac:spMk id="9" creationId="{7D2E2246-F238-09EF-D885-FD693DA5BDE1}"/>
          </ac:spMkLst>
        </pc:spChg>
        <pc:spChg chg="add del mod">
          <ac:chgData name="Mlynarick, Denise" userId="069f1f71-9000-4343-a5be-9ff8386577c4" providerId="ADAL" clId="{16E2B543-F8FF-45F5-B25D-8D012F1F411F}" dt="2025-01-11T00:25:02.594" v="2686" actId="478"/>
          <ac:spMkLst>
            <pc:docMk/>
            <pc:sldMk cId="363924062" sldId="309"/>
            <ac:spMk id="11" creationId="{27F00CF5-D7F7-BAD2-6D0C-144DF35D4CB2}"/>
          </ac:spMkLst>
        </pc:spChg>
        <pc:spChg chg="add mod">
          <ac:chgData name="Mlynarick, Denise" userId="069f1f71-9000-4343-a5be-9ff8386577c4" providerId="ADAL" clId="{16E2B543-F8FF-45F5-B25D-8D012F1F411F}" dt="2025-01-11T00:27:28.292" v="2968" actId="20577"/>
          <ac:spMkLst>
            <pc:docMk/>
            <pc:sldMk cId="363924062" sldId="309"/>
            <ac:spMk id="13" creationId="{895D4B6F-437B-A9DF-62CF-64E875D14E15}"/>
          </ac:spMkLst>
        </pc:spChg>
      </pc:sldChg>
      <pc:sldChg chg="modSp add del mod ord">
        <pc:chgData name="Mlynarick, Denise" userId="069f1f71-9000-4343-a5be-9ff8386577c4" providerId="ADAL" clId="{16E2B543-F8FF-45F5-B25D-8D012F1F411F}" dt="2025-01-11T00:01:18.341" v="2056" actId="47"/>
        <pc:sldMkLst>
          <pc:docMk/>
          <pc:sldMk cId="3324383487" sldId="309"/>
        </pc:sldMkLst>
        <pc:spChg chg="mod">
          <ac:chgData name="Mlynarick, Denise" userId="069f1f71-9000-4343-a5be-9ff8386577c4" providerId="ADAL" clId="{16E2B543-F8FF-45F5-B25D-8D012F1F411F}" dt="2025-01-11T00:00:16.958" v="2055" actId="20577"/>
          <ac:spMkLst>
            <pc:docMk/>
            <pc:sldMk cId="3324383487" sldId="309"/>
            <ac:spMk id="2" creationId="{A8E9F1F8-60B9-9B2F-E709-CF1A0E4B2FD6}"/>
          </ac:spMkLst>
        </pc:spChg>
        <pc:spChg chg="mod">
          <ac:chgData name="Mlynarick, Denise" userId="069f1f71-9000-4343-a5be-9ff8386577c4" providerId="ADAL" clId="{16E2B543-F8FF-45F5-B25D-8D012F1F411F}" dt="2025-01-11T00:00:08.139" v="1937" actId="20577"/>
          <ac:spMkLst>
            <pc:docMk/>
            <pc:sldMk cId="3324383487" sldId="309"/>
            <ac:spMk id="3" creationId="{FB2FE193-549E-EE29-44E1-78A88EAE5AF6}"/>
          </ac:spMkLst>
        </pc:spChg>
      </pc:sldChg>
      <pc:sldChg chg="modSp add del mod">
        <pc:chgData name="Mlynarick, Denise" userId="069f1f71-9000-4343-a5be-9ff8386577c4" providerId="ADAL" clId="{16E2B543-F8FF-45F5-B25D-8D012F1F411F}" dt="2025-01-11T00:50:11.518" v="4494" actId="207"/>
        <pc:sldMkLst>
          <pc:docMk/>
          <pc:sldMk cId="3460784251" sldId="310"/>
        </pc:sldMkLst>
        <pc:spChg chg="mod">
          <ac:chgData name="Mlynarick, Denise" userId="069f1f71-9000-4343-a5be-9ff8386577c4" providerId="ADAL" clId="{16E2B543-F8FF-45F5-B25D-8D012F1F411F}" dt="2025-01-11T00:41:28.060" v="3346" actId="20577"/>
          <ac:spMkLst>
            <pc:docMk/>
            <pc:sldMk cId="3460784251" sldId="310"/>
            <ac:spMk id="2" creationId="{73854EEC-C600-DBCC-9F0C-E056F35423F3}"/>
          </ac:spMkLst>
        </pc:spChg>
        <pc:spChg chg="mod">
          <ac:chgData name="Mlynarick, Denise" userId="069f1f71-9000-4343-a5be-9ff8386577c4" providerId="ADAL" clId="{16E2B543-F8FF-45F5-B25D-8D012F1F411F}" dt="2025-01-11T00:50:11.518" v="4494" actId="207"/>
          <ac:spMkLst>
            <pc:docMk/>
            <pc:sldMk cId="3460784251" sldId="310"/>
            <ac:spMk id="3" creationId="{48394961-7F70-2890-AAAD-E6E236AAA4A6}"/>
          </ac:spMkLst>
        </pc:spChg>
        <pc:spChg chg="mod">
          <ac:chgData name="Mlynarick, Denise" userId="069f1f71-9000-4343-a5be-9ff8386577c4" providerId="ADAL" clId="{16E2B543-F8FF-45F5-B25D-8D012F1F411F}" dt="2025-01-11T00:47:47.288" v="4491" actId="14100"/>
          <ac:spMkLst>
            <pc:docMk/>
            <pc:sldMk cId="3460784251" sldId="310"/>
            <ac:spMk id="5" creationId="{469268CF-60AA-8B1C-D68D-32061FC6B6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0D6951-F010-4166-947A-C7B54134C0DC}" type="datetimeFigureOut">
              <a:rPr lang="en-US" smtClean="0"/>
              <a:t>1/10/2025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1019EE-9151-46AA-805B-91FD68A08D3A}" type="slidenum">
              <a:rPr lang="en-US" smtClean="0"/>
              <a:t>‹#›</a:t>
            </a:fld>
            <a:endParaRPr lang="en-US"/>
          </a:p>
        </p:txBody>
      </p:sp>
    </p:spTree>
    <p:extLst>
      <p:ext uri="{BB962C8B-B14F-4D97-AF65-F5344CB8AC3E}">
        <p14:creationId xmlns:p14="http://schemas.microsoft.com/office/powerpoint/2010/main" val="386824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D39D-E915-83A4-50B8-C11EBF44E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BA119-B164-ADF1-B675-6B62F2B42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562388-86B0-1721-0FA9-33C3ABF5C5A4}"/>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2E48BD5F-D904-F20E-6854-8B837C530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65045-C96F-D43E-C0EE-F6F62FE89890}"/>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3924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CD6F-2CAF-89A9-EE5B-BAE1C57515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D83CF5-3C2B-8995-555C-A1F6309CC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29365-B527-C57F-4033-BD7506FDD59D}"/>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9062BA79-553C-D0E2-4A7B-92E0D4799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4B258-CCF5-9CB3-5C02-46165CE9BD44}"/>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18820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0E6249-EFF6-F861-CF94-E873CAC3FB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68DAE-A36E-1BA9-B5EE-2EB86C12A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EACD7-01E2-13CA-EA9C-C867D0B90D84}"/>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BF371C9C-867A-880F-753A-06D3349FB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A1673-FD54-362C-B242-6068BE709133}"/>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160388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C2F8-98DB-9FD8-F579-DE2028A4F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23A7C-71E5-33C4-3E5F-93FB441FD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8719E-01F6-53F7-09A7-86410AAB4EE4}"/>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60605B7A-C644-0B6E-E00B-EA0F9F7EE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D147B-EB61-FBFD-7667-662E139737C0}"/>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256680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927E-B65C-0638-6543-74B9BBA3E8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4AD34-F7E6-7160-3F06-40C374BA3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85D8C8-33C5-6F60-8BF2-9061CAECFCBA}"/>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84905F9A-8388-BCDD-0B30-05D5E65BF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ACE10-6264-9C37-BC78-CD1F21E2D51B}"/>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222221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1F9A-0B46-445A-81D4-61F4EFDA1F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2A4DF-6A7C-7BC1-D2D1-61B9B4EE9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458269-DCAD-15F8-DBA5-A01A96D942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5EAA-2D1D-EF9D-B464-D092EE6B8B62}"/>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6" name="Footer Placeholder 5">
            <a:extLst>
              <a:ext uri="{FF2B5EF4-FFF2-40B4-BE49-F238E27FC236}">
                <a16:creationId xmlns:a16="http://schemas.microsoft.com/office/drawing/2014/main" id="{A66750F0-46BE-5D70-7634-3D0EA6E42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60ABB-75C1-699A-CD15-1F4B878CE1DC}"/>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199749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0FC4-67CB-ED21-47DC-05A031EF7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B77F3-F145-0DD2-19D2-359A93AD2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4FB3B7-E3C1-F071-4323-3AB9E7292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02A5A-4C5A-5D47-7B99-F1AB812A8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A8707-07BA-7581-9817-33E4953603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943B3-20D5-D31F-24B7-FB097DF9FD6E}"/>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8" name="Footer Placeholder 7">
            <a:extLst>
              <a:ext uri="{FF2B5EF4-FFF2-40B4-BE49-F238E27FC236}">
                <a16:creationId xmlns:a16="http://schemas.microsoft.com/office/drawing/2014/main" id="{BF58B069-B981-542A-BCF9-4BBC1BF701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7CA62-9ED2-838B-611F-5A3218314AAE}"/>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23127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FAC8-7649-8516-EF82-9FD8D4D5B8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ABF194-E69D-647C-3DD8-92BA259B4E64}"/>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4" name="Footer Placeholder 3">
            <a:extLst>
              <a:ext uri="{FF2B5EF4-FFF2-40B4-BE49-F238E27FC236}">
                <a16:creationId xmlns:a16="http://schemas.microsoft.com/office/drawing/2014/main" id="{E0B4E261-FE02-FA05-8E24-12297CA90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4E1DD-6EC5-09E7-51CA-CD3A1FFD9C39}"/>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7003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B9EA5-5745-BBA7-AB0D-C7B3E34B24E1}"/>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3" name="Footer Placeholder 2">
            <a:extLst>
              <a:ext uri="{FF2B5EF4-FFF2-40B4-BE49-F238E27FC236}">
                <a16:creationId xmlns:a16="http://schemas.microsoft.com/office/drawing/2014/main" id="{194D53E2-A41C-E256-2481-C2FC00B64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9403A-F26F-41A5-D709-E2E82CC9BA7A}"/>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91308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C6CB-2BC1-F8DB-8A2E-D0501EFC7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203BE-99C2-8CDE-1524-EBDFC3115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FBD42-045C-D178-4459-A41F8C08C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FF40D-95A0-1A56-C2BF-BDF1371AD649}"/>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6" name="Footer Placeholder 5">
            <a:extLst>
              <a:ext uri="{FF2B5EF4-FFF2-40B4-BE49-F238E27FC236}">
                <a16:creationId xmlns:a16="http://schemas.microsoft.com/office/drawing/2014/main" id="{DFF024EF-CCDE-DAF7-1BF8-8B75C3B9B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6153-8DA4-BC6F-D1C1-20DEEAC99FE2}"/>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191953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D911-C225-4592-BA48-711D15725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67312C-B1C6-723F-35E9-9FADB5889B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C7F11-8BF7-06EF-B17D-C7A67FC47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C7648-75BF-622F-EBA9-F4FA87C240FB}"/>
              </a:ext>
            </a:extLst>
          </p:cNvPr>
          <p:cNvSpPr>
            <a:spLocks noGrp="1"/>
          </p:cNvSpPr>
          <p:nvPr>
            <p:ph type="dt" sz="half" idx="10"/>
          </p:nvPr>
        </p:nvSpPr>
        <p:spPr/>
        <p:txBody>
          <a:bodyPr/>
          <a:lstStyle/>
          <a:p>
            <a:fld id="{B82FAD7C-C7BA-44CE-B389-F534E7E0BD9C}" type="datetimeFigureOut">
              <a:rPr lang="en-US" smtClean="0"/>
              <a:t>1/10/2025</a:t>
            </a:fld>
            <a:endParaRPr lang="en-US"/>
          </a:p>
        </p:txBody>
      </p:sp>
      <p:sp>
        <p:nvSpPr>
          <p:cNvPr id="6" name="Footer Placeholder 5">
            <a:extLst>
              <a:ext uri="{FF2B5EF4-FFF2-40B4-BE49-F238E27FC236}">
                <a16:creationId xmlns:a16="http://schemas.microsoft.com/office/drawing/2014/main" id="{27329F35-6CB2-8525-6B9C-F8B195898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C1F30-355F-D05A-8046-9AA2C04BCE66}"/>
              </a:ext>
            </a:extLst>
          </p:cNvPr>
          <p:cNvSpPr>
            <a:spLocks noGrp="1"/>
          </p:cNvSpPr>
          <p:nvPr>
            <p:ph type="sldNum" sz="quarter" idx="12"/>
          </p:nvPr>
        </p:nvSpPr>
        <p:spPr/>
        <p:txBody>
          <a:bodyPr/>
          <a:lstStyle/>
          <a:p>
            <a:fld id="{781F2037-982C-453B-89E3-8EDAD9E2024B}" type="slidenum">
              <a:rPr lang="en-US" smtClean="0"/>
              <a:t>‹#›</a:t>
            </a:fld>
            <a:endParaRPr lang="en-US"/>
          </a:p>
        </p:txBody>
      </p:sp>
    </p:spTree>
    <p:extLst>
      <p:ext uri="{BB962C8B-B14F-4D97-AF65-F5344CB8AC3E}">
        <p14:creationId xmlns:p14="http://schemas.microsoft.com/office/powerpoint/2010/main" val="338991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D50A3-7A42-F928-2C84-46F00DEE3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9DE22-5436-58EB-EC34-211AA8D6D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F9837-439C-B09F-1EDF-4D008E224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FAD7C-C7BA-44CE-B389-F534E7E0BD9C}" type="datetimeFigureOut">
              <a:rPr lang="en-US" smtClean="0"/>
              <a:t>1/10/2025</a:t>
            </a:fld>
            <a:endParaRPr lang="en-US"/>
          </a:p>
        </p:txBody>
      </p:sp>
      <p:sp>
        <p:nvSpPr>
          <p:cNvPr id="5" name="Footer Placeholder 4">
            <a:extLst>
              <a:ext uri="{FF2B5EF4-FFF2-40B4-BE49-F238E27FC236}">
                <a16:creationId xmlns:a16="http://schemas.microsoft.com/office/drawing/2014/main" id="{2FBB456C-BDAD-EA30-40BE-026494C81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0181B4-C9EF-6794-3B56-877EEC55C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F2037-982C-453B-89E3-8EDAD9E2024B}" type="slidenum">
              <a:rPr lang="en-US" smtClean="0"/>
              <a:t>‹#›</a:t>
            </a:fld>
            <a:endParaRPr lang="en-US"/>
          </a:p>
        </p:txBody>
      </p:sp>
    </p:spTree>
    <p:extLst>
      <p:ext uri="{BB962C8B-B14F-4D97-AF65-F5344CB8AC3E}">
        <p14:creationId xmlns:p14="http://schemas.microsoft.com/office/powerpoint/2010/main" val="322012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9C8DC3-F3C5-9AC9-AA79-93260B09CA21}"/>
              </a:ext>
            </a:extLst>
          </p:cNvPr>
          <p:cNvSpPr>
            <a:spLocks noGrp="1"/>
          </p:cNvSpPr>
          <p:nvPr>
            <p:ph type="ctrTitle"/>
          </p:nvPr>
        </p:nvSpPr>
        <p:spPr>
          <a:xfrm>
            <a:off x="165903" y="246677"/>
            <a:ext cx="11570575" cy="2754555"/>
          </a:xfrm>
        </p:spPr>
        <p:txBody>
          <a:bodyPr>
            <a:normAutofit/>
          </a:bodyPr>
          <a:lstStyle/>
          <a:p>
            <a:r>
              <a:rPr lang="en-US" sz="3600" dirty="0">
                <a:solidFill>
                  <a:srgbClr val="FFFFFF"/>
                </a:solidFill>
              </a:rPr>
              <a:t>Origins of the Intergroup/Central Office/Central Committee</a:t>
            </a:r>
            <a:r>
              <a:rPr lang="en-US" sz="4000" dirty="0">
                <a:solidFill>
                  <a:srgbClr val="FFFFFF"/>
                </a:solidFill>
              </a:rPr>
              <a:t> </a:t>
            </a:r>
            <a:br>
              <a:rPr lang="en-US" sz="4000" dirty="0">
                <a:solidFill>
                  <a:srgbClr val="FFFFFF"/>
                </a:solidFill>
              </a:rPr>
            </a:br>
            <a:r>
              <a:rPr lang="en-US" sz="3600" dirty="0">
                <a:solidFill>
                  <a:srgbClr val="FFFFFF"/>
                </a:solidFill>
              </a:rPr>
              <a:t>and the General Service Conference</a:t>
            </a:r>
            <a:br>
              <a:rPr lang="en-US" sz="4000" dirty="0">
                <a:solidFill>
                  <a:srgbClr val="FFFFFF"/>
                </a:solidFill>
              </a:rPr>
            </a:br>
            <a:br>
              <a:rPr lang="en-US" sz="4800" dirty="0">
                <a:solidFill>
                  <a:srgbClr val="FFFFFF"/>
                </a:solidFill>
              </a:rPr>
            </a:br>
            <a:r>
              <a:rPr lang="en-US" sz="2400" dirty="0">
                <a:solidFill>
                  <a:srgbClr val="FFFFFF"/>
                </a:solidFill>
              </a:rPr>
              <a:t>For the Delegate Area 50 Assembly …. Hosted by the Buffalo Area AA Central Office!</a:t>
            </a:r>
            <a:endParaRPr lang="en-US" sz="48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B117D45-DED2-0B0D-F808-548F2EE55953}"/>
              </a:ext>
            </a:extLst>
          </p:cNvPr>
          <p:cNvSpPr>
            <a:spLocks noGrp="1"/>
          </p:cNvSpPr>
          <p:nvPr>
            <p:ph type="subTitle" idx="1"/>
          </p:nvPr>
        </p:nvSpPr>
        <p:spPr>
          <a:xfrm>
            <a:off x="3749963" y="5532582"/>
            <a:ext cx="7986515" cy="1014346"/>
          </a:xfrm>
        </p:spPr>
        <p:txBody>
          <a:bodyPr>
            <a:normAutofit fontScale="70000" lnSpcReduction="20000"/>
          </a:bodyPr>
          <a:lstStyle/>
          <a:p>
            <a:pPr algn="r"/>
            <a:endParaRPr lang="en-US" dirty="0">
              <a:solidFill>
                <a:srgbClr val="FFFFFF"/>
              </a:solidFill>
            </a:endParaRPr>
          </a:p>
          <a:p>
            <a:pPr algn="r"/>
            <a:endParaRPr lang="en-US" dirty="0">
              <a:solidFill>
                <a:srgbClr val="FFFFFF"/>
              </a:solidFill>
            </a:endParaRPr>
          </a:p>
          <a:p>
            <a:pPr algn="r"/>
            <a:r>
              <a:rPr lang="en-US" sz="3500" dirty="0">
                <a:solidFill>
                  <a:srgbClr val="FFFFFF"/>
                </a:solidFill>
              </a:rPr>
              <a:t>January 11, 2025</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65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1B5DE5-0288-19DD-2E8B-65C9BBA8A9B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BC0788-0B1F-FB7B-D2FD-D2B99AE47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682BB2-6D78-70FC-F115-45EB21EDE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9DFE60-FEA9-729B-A2B9-4A6F144E9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E178C8-3E5F-B3CD-C7CF-3122B3E65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7E3F17-1B7C-72B9-A5F0-EA7464088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E78BA4-F894-9686-4380-A71AC9E56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559979-1646-4E4D-88C9-F31865D64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C70C87-F0D4-807D-A7FB-D1896E65735D}"/>
              </a:ext>
            </a:extLst>
          </p:cNvPr>
          <p:cNvSpPr txBox="1"/>
          <p:nvPr/>
        </p:nvSpPr>
        <p:spPr>
          <a:xfrm>
            <a:off x="583364" y="154379"/>
            <a:ext cx="3008896" cy="6463308"/>
          </a:xfrm>
          <a:prstGeom prst="rect">
            <a:avLst/>
          </a:prstGeom>
          <a:noFill/>
        </p:spPr>
        <p:txBody>
          <a:bodyPr wrap="square">
            <a:spAutoFit/>
          </a:bodyPr>
          <a:lstStyle/>
          <a:p>
            <a:r>
              <a:rPr lang="en-US" sz="5400" dirty="0">
                <a:solidFill>
                  <a:srgbClr val="FFFFFF"/>
                </a:solidFill>
              </a:rPr>
              <a:t>Concept I</a:t>
            </a:r>
          </a:p>
          <a:p>
            <a:endParaRPr lang="en-US" dirty="0">
              <a:solidFill>
                <a:srgbClr val="FFFFFF"/>
              </a:solidFill>
            </a:endParaRPr>
          </a:p>
          <a:p>
            <a:r>
              <a:rPr lang="en-US" sz="2400" dirty="0">
                <a:solidFill>
                  <a:srgbClr val="FFFFFF"/>
                </a:solidFill>
              </a:rPr>
              <a:t>Thank you to Don B., Panel 68, Area 29 (Maryland) Delegate</a:t>
            </a:r>
          </a:p>
          <a:p>
            <a:r>
              <a:rPr lang="en-US" sz="2400" dirty="0">
                <a:solidFill>
                  <a:srgbClr val="FFFFFF"/>
                </a:solidFill>
              </a:rPr>
              <a:t>for permission for the use of a screen shot of his presentation slide (which he said I didn’t need permission for nor needed to attribute it to him!)</a:t>
            </a:r>
          </a:p>
          <a:p>
            <a:endParaRPr lang="en-US" sz="2400" dirty="0">
              <a:solidFill>
                <a:srgbClr val="FFFFFF"/>
              </a:solidFill>
            </a:endParaRPr>
          </a:p>
          <a:p>
            <a:endParaRPr lang="en-US" sz="2400" dirty="0">
              <a:solidFill>
                <a:srgbClr val="FFFFFF"/>
              </a:solidFill>
            </a:endParaRPr>
          </a:p>
          <a:p>
            <a:endParaRPr lang="en-US" sz="5400" dirty="0"/>
          </a:p>
        </p:txBody>
      </p:sp>
      <p:pic>
        <p:nvPicPr>
          <p:cNvPr id="9" name="Picture 8">
            <a:extLst>
              <a:ext uri="{FF2B5EF4-FFF2-40B4-BE49-F238E27FC236}">
                <a16:creationId xmlns:a16="http://schemas.microsoft.com/office/drawing/2014/main" id="{53D54DC4-9935-4397-B858-31120BDCF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008" y="434810"/>
            <a:ext cx="8126696" cy="5896519"/>
          </a:xfrm>
          <a:prstGeom prst="rect">
            <a:avLst/>
          </a:prstGeom>
        </p:spPr>
      </p:pic>
    </p:spTree>
    <p:extLst>
      <p:ext uri="{BB962C8B-B14F-4D97-AF65-F5344CB8AC3E}">
        <p14:creationId xmlns:p14="http://schemas.microsoft.com/office/powerpoint/2010/main" val="348515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9C8DC3-F3C5-9AC9-AA79-93260B09CA21}"/>
              </a:ext>
            </a:extLst>
          </p:cNvPr>
          <p:cNvSpPr>
            <a:spLocks noGrp="1"/>
          </p:cNvSpPr>
          <p:nvPr>
            <p:ph type="ctrTitle"/>
          </p:nvPr>
        </p:nvSpPr>
        <p:spPr>
          <a:xfrm>
            <a:off x="576586" y="160156"/>
            <a:ext cx="9071911" cy="836945"/>
          </a:xfrm>
        </p:spPr>
        <p:txBody>
          <a:bodyPr>
            <a:normAutofit/>
          </a:bodyPr>
          <a:lstStyle/>
          <a:p>
            <a:pPr algn="l"/>
            <a:r>
              <a:rPr lang="en-US" sz="4800" dirty="0">
                <a:solidFill>
                  <a:srgbClr val="FFFFFF"/>
                </a:solidFill>
              </a:rPr>
              <a:t>Concept I and Tradition II</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croll: Vertical 2">
            <a:extLst>
              <a:ext uri="{FF2B5EF4-FFF2-40B4-BE49-F238E27FC236}">
                <a16:creationId xmlns:a16="http://schemas.microsoft.com/office/drawing/2014/main" id="{77C89A4A-C04E-292A-B139-74B30089B5F6}"/>
              </a:ext>
            </a:extLst>
          </p:cNvPr>
          <p:cNvSpPr/>
          <p:nvPr/>
        </p:nvSpPr>
        <p:spPr>
          <a:xfrm>
            <a:off x="1176934" y="1281715"/>
            <a:ext cx="5430997" cy="518195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rPr>
              <a:t>Final responsibility and ultimate authority for A.A. world services should always reside in the collective conscience of our whole fellowship.</a:t>
            </a:r>
            <a:endParaRPr lang="en-US" sz="2600" dirty="0"/>
          </a:p>
        </p:txBody>
      </p:sp>
      <p:sp>
        <p:nvSpPr>
          <p:cNvPr id="5" name="Scroll: Horizontal 4">
            <a:extLst>
              <a:ext uri="{FF2B5EF4-FFF2-40B4-BE49-F238E27FC236}">
                <a16:creationId xmlns:a16="http://schemas.microsoft.com/office/drawing/2014/main" id="{9D9B4BC1-D533-0154-4BBA-C548264EEEF6}"/>
              </a:ext>
            </a:extLst>
          </p:cNvPr>
          <p:cNvSpPr/>
          <p:nvPr/>
        </p:nvSpPr>
        <p:spPr>
          <a:xfrm>
            <a:off x="6299744" y="1577084"/>
            <a:ext cx="5170305" cy="419699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For our group purpose there is but one ultimate authority – a loving God as He may express Himself in our group conscience.  Our leaders are but trusted servants: they do not govern.</a:t>
            </a:r>
            <a:endParaRPr lang="en-US" sz="2400" dirty="0"/>
          </a:p>
        </p:txBody>
      </p:sp>
      <p:sp>
        <p:nvSpPr>
          <p:cNvPr id="6" name="Star: 10 Points 5">
            <a:extLst>
              <a:ext uri="{FF2B5EF4-FFF2-40B4-BE49-F238E27FC236}">
                <a16:creationId xmlns:a16="http://schemas.microsoft.com/office/drawing/2014/main" id="{B086F83E-3BAE-8CF4-5E16-DFB69363BED3}"/>
              </a:ext>
            </a:extLst>
          </p:cNvPr>
          <p:cNvSpPr/>
          <p:nvPr/>
        </p:nvSpPr>
        <p:spPr>
          <a:xfrm>
            <a:off x="0" y="4130212"/>
            <a:ext cx="1998325" cy="2619910"/>
          </a:xfrm>
          <a:prstGeom prst="star1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How do we achieve this collective conscience of the WHOLE fellowship? </a:t>
            </a:r>
          </a:p>
          <a:p>
            <a:pPr algn="ctr"/>
            <a:r>
              <a:rPr lang="en-US" sz="1600" dirty="0">
                <a:solidFill>
                  <a:schemeClr val="tx1"/>
                </a:solidFill>
              </a:rPr>
              <a:t>(stating as a ”problem”)…</a:t>
            </a:r>
          </a:p>
        </p:txBody>
      </p:sp>
      <p:sp>
        <p:nvSpPr>
          <p:cNvPr id="9" name="Star: 10 Points 8">
            <a:extLst>
              <a:ext uri="{FF2B5EF4-FFF2-40B4-BE49-F238E27FC236}">
                <a16:creationId xmlns:a16="http://schemas.microsoft.com/office/drawing/2014/main" id="{BF99E9BD-FBA4-C858-89C7-78BE58DC0C3A}"/>
              </a:ext>
            </a:extLst>
          </p:cNvPr>
          <p:cNvSpPr/>
          <p:nvPr/>
        </p:nvSpPr>
        <p:spPr>
          <a:xfrm>
            <a:off x="9884909" y="4718407"/>
            <a:ext cx="2260314" cy="2111340"/>
          </a:xfrm>
          <a:prstGeom prst="star1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 that our fellowship is and remains under the care and protection of God? </a:t>
            </a:r>
          </a:p>
        </p:txBody>
      </p:sp>
    </p:spTree>
    <p:extLst>
      <p:ext uri="{BB962C8B-B14F-4D97-AF65-F5344CB8AC3E}">
        <p14:creationId xmlns:p14="http://schemas.microsoft.com/office/powerpoint/2010/main" val="285549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416329-20C8-52E7-8F5E-323DF87D4DE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A25875-D141-320C-2B4B-1712C6C3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5C4ABF-D765-AD8A-9911-EF37B5A61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987AD0-DC7C-B9A5-8F3A-9852809AA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311B62-1F21-ECF5-414A-50FD1E4FF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645099-9439-E473-4859-B95E3EFBE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BACCF78-6D9E-9061-257A-083D40D6F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B98FB0-4679-2E5E-F484-37BEABDC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AB7CCB-5A29-A946-88B1-AFDFA806C692}"/>
              </a:ext>
            </a:extLst>
          </p:cNvPr>
          <p:cNvSpPr txBox="1"/>
          <p:nvPr/>
        </p:nvSpPr>
        <p:spPr>
          <a:xfrm>
            <a:off x="446849" y="154379"/>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sp>
        <p:nvSpPr>
          <p:cNvPr id="6" name="Left Arrow Callout 5">
            <a:extLst>
              <a:ext uri="{FF2B5EF4-FFF2-40B4-BE49-F238E27FC236}">
                <a16:creationId xmlns:a16="http://schemas.microsoft.com/office/drawing/2014/main" id="{FE0461C4-CBD5-107A-3485-D73994DA80BF}"/>
              </a:ext>
            </a:extLst>
          </p:cNvPr>
          <p:cNvSpPr/>
          <p:nvPr/>
        </p:nvSpPr>
        <p:spPr>
          <a:xfrm>
            <a:off x="8310250" y="1077709"/>
            <a:ext cx="3130425" cy="1739995"/>
          </a:xfrm>
          <a:prstGeom prst="leftArrowCallou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Bill W. and Dr. Bob were still asked to advise on any and all A.A. Policy Questions</a:t>
            </a:r>
          </a:p>
        </p:txBody>
      </p:sp>
      <p:sp>
        <p:nvSpPr>
          <p:cNvPr id="7" name="Rounded Rectangle 6">
            <a:extLst>
              <a:ext uri="{FF2B5EF4-FFF2-40B4-BE49-F238E27FC236}">
                <a16:creationId xmlns:a16="http://schemas.microsoft.com/office/drawing/2014/main" id="{496B0852-6BB2-E912-E73C-5A9F6C80A1F6}"/>
              </a:ext>
            </a:extLst>
          </p:cNvPr>
          <p:cNvSpPr/>
          <p:nvPr/>
        </p:nvSpPr>
        <p:spPr>
          <a:xfrm>
            <a:off x="5550989" y="2694009"/>
            <a:ext cx="1983544" cy="66646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Uniform Literature</a:t>
            </a:r>
          </a:p>
        </p:txBody>
      </p:sp>
      <p:sp>
        <p:nvSpPr>
          <p:cNvPr id="9" name="Rounded Rectangle 8">
            <a:extLst>
              <a:ext uri="{FF2B5EF4-FFF2-40B4-BE49-F238E27FC236}">
                <a16:creationId xmlns:a16="http://schemas.microsoft.com/office/drawing/2014/main" id="{FA715184-236F-14BF-3150-69A274EF6B61}"/>
              </a:ext>
            </a:extLst>
          </p:cNvPr>
          <p:cNvSpPr/>
          <p:nvPr/>
        </p:nvSpPr>
        <p:spPr>
          <a:xfrm>
            <a:off x="6449505" y="3379082"/>
            <a:ext cx="1983544" cy="66646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Public Relations</a:t>
            </a:r>
          </a:p>
        </p:txBody>
      </p:sp>
      <p:sp>
        <p:nvSpPr>
          <p:cNvPr id="11" name="Rounded Rectangle 10">
            <a:extLst>
              <a:ext uri="{FF2B5EF4-FFF2-40B4-BE49-F238E27FC236}">
                <a16:creationId xmlns:a16="http://schemas.microsoft.com/office/drawing/2014/main" id="{FF234565-F5DE-CF6D-370A-0454267C2F46}"/>
              </a:ext>
            </a:extLst>
          </p:cNvPr>
          <p:cNvSpPr/>
          <p:nvPr/>
        </p:nvSpPr>
        <p:spPr>
          <a:xfrm>
            <a:off x="7318478" y="4094227"/>
            <a:ext cx="1983544" cy="666466"/>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Answer Pleas for Help</a:t>
            </a:r>
          </a:p>
        </p:txBody>
      </p:sp>
      <p:sp>
        <p:nvSpPr>
          <p:cNvPr id="13" name="Rounded Rectangle 12">
            <a:extLst>
              <a:ext uri="{FF2B5EF4-FFF2-40B4-BE49-F238E27FC236}">
                <a16:creationId xmlns:a16="http://schemas.microsoft.com/office/drawing/2014/main" id="{D2172984-12D6-DD7E-E992-AB64DA79F489}"/>
              </a:ext>
            </a:extLst>
          </p:cNvPr>
          <p:cNvSpPr/>
          <p:nvPr/>
        </p:nvSpPr>
        <p:spPr>
          <a:xfrm>
            <a:off x="8241631" y="4779300"/>
            <a:ext cx="1983544" cy="66646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Counsel and Aid New Groups</a:t>
            </a:r>
          </a:p>
        </p:txBody>
      </p:sp>
      <p:sp>
        <p:nvSpPr>
          <p:cNvPr id="15" name="Rounded Rectangle 14">
            <a:extLst>
              <a:ext uri="{FF2B5EF4-FFF2-40B4-BE49-F238E27FC236}">
                <a16:creationId xmlns:a16="http://schemas.microsoft.com/office/drawing/2014/main" id="{C08568F1-1DB8-9CD6-943A-A573E9339DDF}"/>
              </a:ext>
            </a:extLst>
          </p:cNvPr>
          <p:cNvSpPr/>
          <p:nvPr/>
        </p:nvSpPr>
        <p:spPr>
          <a:xfrm>
            <a:off x="9233403" y="5459726"/>
            <a:ext cx="1983544" cy="6664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Monthly Magazine</a:t>
            </a:r>
          </a:p>
        </p:txBody>
      </p:sp>
      <p:sp>
        <p:nvSpPr>
          <p:cNvPr id="17" name="Rounded Rectangle 16">
            <a:extLst>
              <a:ext uri="{FF2B5EF4-FFF2-40B4-BE49-F238E27FC236}">
                <a16:creationId xmlns:a16="http://schemas.microsoft.com/office/drawing/2014/main" id="{EB13EC8F-7B6B-CC65-B6A0-7C360D172763}"/>
              </a:ext>
            </a:extLst>
          </p:cNvPr>
          <p:cNvSpPr/>
          <p:nvPr/>
        </p:nvSpPr>
        <p:spPr>
          <a:xfrm>
            <a:off x="10165891" y="6144799"/>
            <a:ext cx="1983544" cy="666466"/>
          </a:xfrm>
          <a:prstGeom prst="roundRect">
            <a:avLst/>
          </a:prstGeom>
          <a:solidFill>
            <a:srgbClr val="FF000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Translation of our Literature</a:t>
            </a:r>
          </a:p>
        </p:txBody>
      </p:sp>
      <p:sp>
        <p:nvSpPr>
          <p:cNvPr id="3" name="Down Arrow Callout 2">
            <a:extLst>
              <a:ext uri="{FF2B5EF4-FFF2-40B4-BE49-F238E27FC236}">
                <a16:creationId xmlns:a16="http://schemas.microsoft.com/office/drawing/2014/main" id="{ECA42562-4CC8-40B5-1F7E-F7DF3B4A2A23}"/>
              </a:ext>
            </a:extLst>
          </p:cNvPr>
          <p:cNvSpPr/>
          <p:nvPr/>
        </p:nvSpPr>
        <p:spPr>
          <a:xfrm>
            <a:off x="83441" y="1169447"/>
            <a:ext cx="8226808" cy="205176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Alcoholic Foundation was created in 1938</a:t>
            </a:r>
          </a:p>
          <a:p>
            <a:pPr algn="ctr"/>
            <a:endParaRPr lang="en-US" sz="2400" dirty="0"/>
          </a:p>
          <a:p>
            <a:pPr algn="ctr"/>
            <a:r>
              <a:rPr lang="en-US" sz="2200" dirty="0"/>
              <a:t>(Fun Fact: The Foundation was renamed The General Service Board of Alcoholics Anonymous in 1954…its members are the Trustees of A.A.)</a:t>
            </a:r>
          </a:p>
        </p:txBody>
      </p:sp>
    </p:spTree>
    <p:extLst>
      <p:ext uri="{BB962C8B-B14F-4D97-AF65-F5344CB8AC3E}">
        <p14:creationId xmlns:p14="http://schemas.microsoft.com/office/powerpoint/2010/main" val="86495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1CCFE2-1CCE-7CA0-C2B4-400884FBE2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AB343A-80B0-019A-F901-27F84F0CF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1B833B-5374-131C-92F6-8266B1B1F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5745D7-421F-FDAD-532B-CDA61E22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8EB76D-8D62-3152-CFA0-82C13B3A7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C028AC-E81D-FBC4-4DDB-5FE630A94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14E2757-3F3B-5A66-23A6-FBFC64E03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1E8351-B600-AE67-8C5E-CB7F644E7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a:extLst>
              <a:ext uri="{FF2B5EF4-FFF2-40B4-BE49-F238E27FC236}">
                <a16:creationId xmlns:a16="http://schemas.microsoft.com/office/drawing/2014/main" id="{06C7B6F8-9D15-8766-2E31-00022804F63F}"/>
              </a:ext>
            </a:extLst>
          </p:cNvPr>
          <p:cNvSpPr/>
          <p:nvPr/>
        </p:nvSpPr>
        <p:spPr>
          <a:xfrm>
            <a:off x="83441" y="1169447"/>
            <a:ext cx="8226808" cy="205176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Alcoholic Foundation was created in 1938</a:t>
            </a:r>
          </a:p>
          <a:p>
            <a:pPr algn="ctr"/>
            <a:endParaRPr lang="en-US" sz="2400" dirty="0"/>
          </a:p>
          <a:p>
            <a:pPr algn="ctr"/>
            <a:r>
              <a:rPr lang="en-US" sz="2200" dirty="0"/>
              <a:t>(Fun Fact: The Foundation was renamed The General Service Board of Alcoholics Anonymous in 1954…its members are the Trustees of A.A.)</a:t>
            </a:r>
          </a:p>
        </p:txBody>
      </p:sp>
      <p:sp>
        <p:nvSpPr>
          <p:cNvPr id="5" name="TextBox 4">
            <a:extLst>
              <a:ext uri="{FF2B5EF4-FFF2-40B4-BE49-F238E27FC236}">
                <a16:creationId xmlns:a16="http://schemas.microsoft.com/office/drawing/2014/main" id="{3DC1C0A9-ECD0-A1FE-C0F7-2ECF3F7D6F33}"/>
              </a:ext>
            </a:extLst>
          </p:cNvPr>
          <p:cNvSpPr txBox="1"/>
          <p:nvPr/>
        </p:nvSpPr>
        <p:spPr>
          <a:xfrm>
            <a:off x="446849" y="154379"/>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sp>
        <p:nvSpPr>
          <p:cNvPr id="6" name="Left Arrow Callout 5">
            <a:extLst>
              <a:ext uri="{FF2B5EF4-FFF2-40B4-BE49-F238E27FC236}">
                <a16:creationId xmlns:a16="http://schemas.microsoft.com/office/drawing/2014/main" id="{8F73E000-E433-29AB-23B7-F55BEFCD6C20}"/>
              </a:ext>
            </a:extLst>
          </p:cNvPr>
          <p:cNvSpPr/>
          <p:nvPr/>
        </p:nvSpPr>
        <p:spPr>
          <a:xfrm>
            <a:off x="8310250" y="1077709"/>
            <a:ext cx="3130425" cy="1739995"/>
          </a:xfrm>
          <a:prstGeom prst="leftArrowCallou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Bill W. and Dr. Bob were still asked to advise on any and all A.A. Policy Questions</a:t>
            </a:r>
          </a:p>
        </p:txBody>
      </p:sp>
      <p:sp>
        <p:nvSpPr>
          <p:cNvPr id="7" name="Rounded Rectangle 6">
            <a:extLst>
              <a:ext uri="{FF2B5EF4-FFF2-40B4-BE49-F238E27FC236}">
                <a16:creationId xmlns:a16="http://schemas.microsoft.com/office/drawing/2014/main" id="{6ACB3F11-8182-5B4C-5671-C9A90FBAB3B5}"/>
              </a:ext>
            </a:extLst>
          </p:cNvPr>
          <p:cNvSpPr/>
          <p:nvPr/>
        </p:nvSpPr>
        <p:spPr>
          <a:xfrm>
            <a:off x="5550989" y="2694009"/>
            <a:ext cx="1983544" cy="66646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Uniform Literature</a:t>
            </a:r>
          </a:p>
        </p:txBody>
      </p:sp>
      <p:sp>
        <p:nvSpPr>
          <p:cNvPr id="9" name="Rounded Rectangle 8">
            <a:extLst>
              <a:ext uri="{FF2B5EF4-FFF2-40B4-BE49-F238E27FC236}">
                <a16:creationId xmlns:a16="http://schemas.microsoft.com/office/drawing/2014/main" id="{CE27A74B-64F1-AF3D-603A-D27092D303C6}"/>
              </a:ext>
            </a:extLst>
          </p:cNvPr>
          <p:cNvSpPr/>
          <p:nvPr/>
        </p:nvSpPr>
        <p:spPr>
          <a:xfrm>
            <a:off x="6449505" y="3379082"/>
            <a:ext cx="1983544" cy="66646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Public Relations</a:t>
            </a:r>
          </a:p>
        </p:txBody>
      </p:sp>
      <p:sp>
        <p:nvSpPr>
          <p:cNvPr id="11" name="Rounded Rectangle 10">
            <a:extLst>
              <a:ext uri="{FF2B5EF4-FFF2-40B4-BE49-F238E27FC236}">
                <a16:creationId xmlns:a16="http://schemas.microsoft.com/office/drawing/2014/main" id="{83F1B5A5-1E80-C978-346A-FB28EF6446B0}"/>
              </a:ext>
            </a:extLst>
          </p:cNvPr>
          <p:cNvSpPr/>
          <p:nvPr/>
        </p:nvSpPr>
        <p:spPr>
          <a:xfrm>
            <a:off x="7318478" y="4094227"/>
            <a:ext cx="1983544" cy="666466"/>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Answer Pleas for Help</a:t>
            </a:r>
          </a:p>
        </p:txBody>
      </p:sp>
      <p:sp>
        <p:nvSpPr>
          <p:cNvPr id="13" name="Rounded Rectangle 12">
            <a:extLst>
              <a:ext uri="{FF2B5EF4-FFF2-40B4-BE49-F238E27FC236}">
                <a16:creationId xmlns:a16="http://schemas.microsoft.com/office/drawing/2014/main" id="{1FD75AC6-2C61-0C15-3C96-5F940B17D888}"/>
              </a:ext>
            </a:extLst>
          </p:cNvPr>
          <p:cNvSpPr/>
          <p:nvPr/>
        </p:nvSpPr>
        <p:spPr>
          <a:xfrm>
            <a:off x="8241631" y="4779300"/>
            <a:ext cx="1983544" cy="66646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Counsel and Aid New Groups</a:t>
            </a:r>
          </a:p>
        </p:txBody>
      </p:sp>
      <p:sp>
        <p:nvSpPr>
          <p:cNvPr id="15" name="Rounded Rectangle 14">
            <a:extLst>
              <a:ext uri="{FF2B5EF4-FFF2-40B4-BE49-F238E27FC236}">
                <a16:creationId xmlns:a16="http://schemas.microsoft.com/office/drawing/2014/main" id="{79502063-D135-36A6-B6ED-A049402D69D1}"/>
              </a:ext>
            </a:extLst>
          </p:cNvPr>
          <p:cNvSpPr/>
          <p:nvPr/>
        </p:nvSpPr>
        <p:spPr>
          <a:xfrm>
            <a:off x="9233403" y="5459726"/>
            <a:ext cx="1983544" cy="6664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Monthly Magazine</a:t>
            </a:r>
          </a:p>
        </p:txBody>
      </p:sp>
      <p:sp>
        <p:nvSpPr>
          <p:cNvPr id="17" name="Rounded Rectangle 16">
            <a:extLst>
              <a:ext uri="{FF2B5EF4-FFF2-40B4-BE49-F238E27FC236}">
                <a16:creationId xmlns:a16="http://schemas.microsoft.com/office/drawing/2014/main" id="{1DB02CF9-92EB-C1D3-E84D-5F252D0C6DD7}"/>
              </a:ext>
            </a:extLst>
          </p:cNvPr>
          <p:cNvSpPr/>
          <p:nvPr/>
        </p:nvSpPr>
        <p:spPr>
          <a:xfrm>
            <a:off x="10165891" y="6144799"/>
            <a:ext cx="1983544" cy="666466"/>
          </a:xfrm>
          <a:prstGeom prst="roundRect">
            <a:avLst/>
          </a:prstGeom>
          <a:solidFill>
            <a:srgbClr val="FF000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Translation of our Literature</a:t>
            </a:r>
          </a:p>
        </p:txBody>
      </p:sp>
      <p:sp>
        <p:nvSpPr>
          <p:cNvPr id="4" name="Oval Callout 3">
            <a:extLst>
              <a:ext uri="{FF2B5EF4-FFF2-40B4-BE49-F238E27FC236}">
                <a16:creationId xmlns:a16="http://schemas.microsoft.com/office/drawing/2014/main" id="{DD3E5BF7-D28E-2B0A-6825-503172A6710C}"/>
              </a:ext>
            </a:extLst>
          </p:cNvPr>
          <p:cNvSpPr/>
          <p:nvPr/>
        </p:nvSpPr>
        <p:spPr>
          <a:xfrm>
            <a:off x="382671" y="2981175"/>
            <a:ext cx="3390676" cy="2478551"/>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”By whose authority do the trustees speak for us?”</a:t>
            </a:r>
          </a:p>
        </p:txBody>
      </p:sp>
      <p:sp>
        <p:nvSpPr>
          <p:cNvPr id="21" name="Oval Callout 20">
            <a:extLst>
              <a:ext uri="{FF2B5EF4-FFF2-40B4-BE49-F238E27FC236}">
                <a16:creationId xmlns:a16="http://schemas.microsoft.com/office/drawing/2014/main" id="{19B060E5-B0F3-5929-A2C9-81AAFEEAD97A}"/>
              </a:ext>
            </a:extLst>
          </p:cNvPr>
          <p:cNvSpPr/>
          <p:nvPr/>
        </p:nvSpPr>
        <p:spPr>
          <a:xfrm>
            <a:off x="3846197" y="4106770"/>
            <a:ext cx="3353255" cy="2285781"/>
          </a:xfrm>
          <a:prstGeom prst="wedgeEllipseCallou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“And how do they know they are right?”</a:t>
            </a:r>
          </a:p>
        </p:txBody>
      </p:sp>
    </p:spTree>
    <p:extLst>
      <p:ext uri="{BB962C8B-B14F-4D97-AF65-F5344CB8AC3E}">
        <p14:creationId xmlns:p14="http://schemas.microsoft.com/office/powerpoint/2010/main" val="86400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256E44-589E-BDE8-4E73-E6AC7B1DBC2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FDC17D-1531-2F58-8438-47C48D5EC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696D65-0780-A089-A8BC-34F08491C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DAEB64-E58D-F41E-DF40-64D9A9947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EB20AE-F8E7-BD57-89A4-FAFCA405B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7071A4-329A-C545-6E2B-5801857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E408578-7F4C-084B-DC52-26BF47E68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6E01BD-3E1E-1611-A396-F1105AA77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a:extLst>
              <a:ext uri="{FF2B5EF4-FFF2-40B4-BE49-F238E27FC236}">
                <a16:creationId xmlns:a16="http://schemas.microsoft.com/office/drawing/2014/main" id="{9C1AB9E3-4E74-8CDC-BFC6-BB57FB46258E}"/>
              </a:ext>
            </a:extLst>
          </p:cNvPr>
          <p:cNvSpPr/>
          <p:nvPr/>
        </p:nvSpPr>
        <p:spPr>
          <a:xfrm>
            <a:off x="383928" y="1077709"/>
            <a:ext cx="11518261" cy="205176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Since 1938, our friends (the Non-alcoholic Trustees of the Alcoholic Foundation) had been holding our Third Legacy, Service, in trust for us. </a:t>
            </a:r>
          </a:p>
          <a:p>
            <a:pPr algn="ctr"/>
            <a:r>
              <a:rPr lang="en-US" sz="2800" dirty="0"/>
              <a:t>But now…now meaning, beginning in 1948:</a:t>
            </a:r>
          </a:p>
        </p:txBody>
      </p:sp>
      <p:sp>
        <p:nvSpPr>
          <p:cNvPr id="5" name="TextBox 4">
            <a:extLst>
              <a:ext uri="{FF2B5EF4-FFF2-40B4-BE49-F238E27FC236}">
                <a16:creationId xmlns:a16="http://schemas.microsoft.com/office/drawing/2014/main" id="{50CACD36-B890-94AD-D465-B8F78B46E9F6}"/>
              </a:ext>
            </a:extLst>
          </p:cNvPr>
          <p:cNvSpPr txBox="1"/>
          <p:nvPr/>
        </p:nvSpPr>
        <p:spPr>
          <a:xfrm>
            <a:off x="446849" y="154379"/>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sp>
        <p:nvSpPr>
          <p:cNvPr id="7" name="Rounded Rectangle 6">
            <a:extLst>
              <a:ext uri="{FF2B5EF4-FFF2-40B4-BE49-F238E27FC236}">
                <a16:creationId xmlns:a16="http://schemas.microsoft.com/office/drawing/2014/main" id="{02509090-CBE3-C92A-676A-EA7E8BED49CB}"/>
              </a:ext>
            </a:extLst>
          </p:cNvPr>
          <p:cNvSpPr/>
          <p:nvPr/>
        </p:nvSpPr>
        <p:spPr>
          <a:xfrm>
            <a:off x="480914" y="3226326"/>
            <a:ext cx="4997437" cy="66646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Bill W. and Dr. Bob were perishable</a:t>
            </a:r>
          </a:p>
        </p:txBody>
      </p:sp>
      <p:sp>
        <p:nvSpPr>
          <p:cNvPr id="9" name="Rounded Rectangle 8">
            <a:extLst>
              <a:ext uri="{FF2B5EF4-FFF2-40B4-BE49-F238E27FC236}">
                <a16:creationId xmlns:a16="http://schemas.microsoft.com/office/drawing/2014/main" id="{C34E95E0-45E4-9AFD-8ED8-9C3B5372C71C}"/>
              </a:ext>
            </a:extLst>
          </p:cNvPr>
          <p:cNvSpPr/>
          <p:nvPr/>
        </p:nvSpPr>
        <p:spPr>
          <a:xfrm>
            <a:off x="497157" y="4383181"/>
            <a:ext cx="4997437" cy="66646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Their friends, the Trustees, were almost unknown to the A.A. Movement</a:t>
            </a:r>
          </a:p>
        </p:txBody>
      </p:sp>
      <p:sp>
        <p:nvSpPr>
          <p:cNvPr id="11" name="Rounded Rectangle 10">
            <a:extLst>
              <a:ext uri="{FF2B5EF4-FFF2-40B4-BE49-F238E27FC236}">
                <a16:creationId xmlns:a16="http://schemas.microsoft.com/office/drawing/2014/main" id="{96C89728-79CA-AE9E-2798-854BDB248EEE}"/>
              </a:ext>
            </a:extLst>
          </p:cNvPr>
          <p:cNvSpPr/>
          <p:nvPr/>
        </p:nvSpPr>
        <p:spPr>
          <a:xfrm>
            <a:off x="497158" y="5586089"/>
            <a:ext cx="4997436" cy="666466"/>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 future years, the Trustees couldn’t function without direct guidance from A.A.</a:t>
            </a:r>
          </a:p>
        </p:txBody>
      </p:sp>
      <p:sp>
        <p:nvSpPr>
          <p:cNvPr id="13" name="Rounded Rectangle 12">
            <a:extLst>
              <a:ext uri="{FF2B5EF4-FFF2-40B4-BE49-F238E27FC236}">
                <a16:creationId xmlns:a16="http://schemas.microsoft.com/office/drawing/2014/main" id="{F11B2A22-B916-8341-B3BB-DD904C3E5F24}"/>
              </a:ext>
            </a:extLst>
          </p:cNvPr>
          <p:cNvSpPr/>
          <p:nvPr/>
        </p:nvSpPr>
        <p:spPr>
          <a:xfrm>
            <a:off x="6880485" y="3211290"/>
            <a:ext cx="4998551" cy="66425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 was out of its infancy, and has full right and plain duty to take direct responsibility</a:t>
            </a:r>
          </a:p>
        </p:txBody>
      </p:sp>
      <p:sp>
        <p:nvSpPr>
          <p:cNvPr id="15" name="Rounded Rectangle 14">
            <a:extLst>
              <a:ext uri="{FF2B5EF4-FFF2-40B4-BE49-F238E27FC236}">
                <a16:creationId xmlns:a16="http://schemas.microsoft.com/office/drawing/2014/main" id="{DEBBC97E-ECEF-89E9-0D79-20C04476BE20}"/>
              </a:ext>
            </a:extLst>
          </p:cNvPr>
          <p:cNvSpPr/>
          <p:nvPr/>
        </p:nvSpPr>
        <p:spPr>
          <a:xfrm>
            <a:off x="6903638" y="4383181"/>
            <a:ext cx="4998551" cy="6664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Foundation (the GSB) must be anchored to the movement or a Headquarters breakdown is inevitable</a:t>
            </a:r>
          </a:p>
        </p:txBody>
      </p:sp>
      <p:sp>
        <p:nvSpPr>
          <p:cNvPr id="17" name="Rounded Rectangle 16">
            <a:extLst>
              <a:ext uri="{FF2B5EF4-FFF2-40B4-BE49-F238E27FC236}">
                <a16:creationId xmlns:a16="http://schemas.microsoft.com/office/drawing/2014/main" id="{A4FB105C-156F-8FB9-3718-5FC3C9010497}"/>
              </a:ext>
            </a:extLst>
          </p:cNvPr>
          <p:cNvSpPr/>
          <p:nvPr/>
        </p:nvSpPr>
        <p:spPr>
          <a:xfrm>
            <a:off x="6948133" y="5555072"/>
            <a:ext cx="4998551" cy="666466"/>
          </a:xfrm>
          <a:prstGeom prst="roundRect">
            <a:avLst/>
          </a:prstGeom>
          <a:solidFill>
            <a:srgbClr val="FF000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How would the Trustees handle an emergency without a reliable cross section of A.A. opinion</a:t>
            </a:r>
          </a:p>
        </p:txBody>
      </p:sp>
    </p:spTree>
    <p:extLst>
      <p:ext uri="{BB962C8B-B14F-4D97-AF65-F5344CB8AC3E}">
        <p14:creationId xmlns:p14="http://schemas.microsoft.com/office/powerpoint/2010/main" val="96728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AB773A-D6CE-5213-CB27-11AEC3238A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43E774-5A55-9A41-C388-794BF8E2A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126EDC-80B4-3A7F-C37F-C71ED03CE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CFA3-0E0C-788D-6341-D451A9B83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6BF98E-F7B9-B586-145B-8E39C59B8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5B79B7-6229-6C4E-C2AA-667C20782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604177A-FCC7-6FD1-26A8-59B4F1216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85A310-ABA8-7B85-99E3-80426E0A2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E01650-47C1-5C65-C936-D7BA5D6419A1}"/>
              </a:ext>
            </a:extLst>
          </p:cNvPr>
          <p:cNvSpPr txBox="1"/>
          <p:nvPr/>
        </p:nvSpPr>
        <p:spPr>
          <a:xfrm>
            <a:off x="446849" y="154379"/>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pic>
        <p:nvPicPr>
          <p:cNvPr id="4" name="Picture 3">
            <a:extLst>
              <a:ext uri="{FF2B5EF4-FFF2-40B4-BE49-F238E27FC236}">
                <a16:creationId xmlns:a16="http://schemas.microsoft.com/office/drawing/2014/main" id="{534B4031-9CE9-B466-BDEA-0AE326039BF0}"/>
              </a:ext>
            </a:extLst>
          </p:cNvPr>
          <p:cNvPicPr>
            <a:picLocks noChangeAspect="1"/>
          </p:cNvPicPr>
          <p:nvPr/>
        </p:nvPicPr>
        <p:blipFill>
          <a:blip r:embed="rId2"/>
          <a:stretch>
            <a:fillRect/>
          </a:stretch>
        </p:blipFill>
        <p:spPr>
          <a:xfrm>
            <a:off x="4793012" y="620020"/>
            <a:ext cx="7157939" cy="6083601"/>
          </a:xfrm>
          <a:prstGeom prst="rect">
            <a:avLst/>
          </a:prstGeom>
        </p:spPr>
      </p:pic>
      <p:sp>
        <p:nvSpPr>
          <p:cNvPr id="6" name="TextBox 5">
            <a:extLst>
              <a:ext uri="{FF2B5EF4-FFF2-40B4-BE49-F238E27FC236}">
                <a16:creationId xmlns:a16="http://schemas.microsoft.com/office/drawing/2014/main" id="{EB2B2F40-510F-BF82-5016-F9C6679A5B71}"/>
              </a:ext>
            </a:extLst>
          </p:cNvPr>
          <p:cNvSpPr txBox="1"/>
          <p:nvPr/>
        </p:nvSpPr>
        <p:spPr>
          <a:xfrm>
            <a:off x="339846" y="1897654"/>
            <a:ext cx="1683586" cy="3528332"/>
          </a:xfrm>
          <a:prstGeom prst="rect">
            <a:avLst/>
          </a:prstGeom>
          <a:solidFill>
            <a:schemeClr val="accent5">
              <a:lumMod val="75000"/>
            </a:schemeClr>
          </a:solidFill>
        </p:spPr>
        <p:txBody>
          <a:bodyPr wrap="square" rtlCol="0">
            <a:spAutoFit/>
          </a:bodyPr>
          <a:lstStyle/>
          <a:p>
            <a:r>
              <a:rPr lang="en-US" dirty="0">
                <a:solidFill>
                  <a:schemeClr val="bg1"/>
                </a:solidFill>
              </a:rPr>
              <a:t>Between 1948 and 1950, Bill W. worked on his bold solution, that the leadership of A.A. would be the collective conscience of the GROUPS in A.A!</a:t>
            </a:r>
          </a:p>
        </p:txBody>
      </p:sp>
      <p:sp>
        <p:nvSpPr>
          <p:cNvPr id="9" name="Arrow: Right 8">
            <a:extLst>
              <a:ext uri="{FF2B5EF4-FFF2-40B4-BE49-F238E27FC236}">
                <a16:creationId xmlns:a16="http://schemas.microsoft.com/office/drawing/2014/main" id="{E4AFA098-E3D7-B792-085E-1B096B219E8B}"/>
              </a:ext>
            </a:extLst>
          </p:cNvPr>
          <p:cNvSpPr/>
          <p:nvPr/>
        </p:nvSpPr>
        <p:spPr>
          <a:xfrm>
            <a:off x="2211553" y="991770"/>
            <a:ext cx="2523621" cy="157840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Ultimate Authority: Concept 1 and Tradition 2</a:t>
            </a:r>
          </a:p>
          <a:p>
            <a:r>
              <a:rPr lang="en-US" sz="1400" dirty="0">
                <a:solidFill>
                  <a:schemeClr val="tx1"/>
                </a:solidFill>
              </a:rPr>
              <a:t>The groups and God</a:t>
            </a:r>
          </a:p>
        </p:txBody>
      </p:sp>
      <p:sp>
        <p:nvSpPr>
          <p:cNvPr id="11" name="Arrow: Right 10">
            <a:extLst>
              <a:ext uri="{FF2B5EF4-FFF2-40B4-BE49-F238E27FC236}">
                <a16:creationId xmlns:a16="http://schemas.microsoft.com/office/drawing/2014/main" id="{50F4B2DB-1F36-4C83-672F-663D44912294}"/>
              </a:ext>
            </a:extLst>
          </p:cNvPr>
          <p:cNvSpPr/>
          <p:nvPr/>
        </p:nvSpPr>
        <p:spPr>
          <a:xfrm>
            <a:off x="2308260" y="2277859"/>
            <a:ext cx="2418630" cy="442576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Delegated Authority:</a:t>
            </a:r>
          </a:p>
          <a:p>
            <a:pPr algn="ctr"/>
            <a:r>
              <a:rPr lang="en-US" sz="1600" dirty="0">
                <a:solidFill>
                  <a:schemeClr val="tx1"/>
                </a:solidFill>
              </a:rPr>
              <a:t>The Trusted Servant</a:t>
            </a:r>
          </a:p>
          <a:p>
            <a:pPr algn="ctr"/>
            <a:r>
              <a:rPr lang="en-US" sz="1600" dirty="0">
                <a:solidFill>
                  <a:schemeClr val="tx1"/>
                </a:solidFill>
              </a:rPr>
              <a:t>(The whole rest of the triangle “below the group”)</a:t>
            </a:r>
          </a:p>
        </p:txBody>
      </p:sp>
    </p:spTree>
    <p:extLst>
      <p:ext uri="{BB962C8B-B14F-4D97-AF65-F5344CB8AC3E}">
        <p14:creationId xmlns:p14="http://schemas.microsoft.com/office/powerpoint/2010/main" val="203180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A06104-45D6-D055-2C0D-D86462B69D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D6C084-61E2-4FFB-E9E5-B6F3908E7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BA3460-0C47-3EC0-F1ED-E964114C6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6C0F55-1F6B-AD6F-1122-D786C4D84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B43A21-0FF4-B923-46D5-D8BC47007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CF8A03-8AD4-32E4-DB7A-4C164C94E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577BE2-2FA0-18F9-92B8-2FE1E45CA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031200C-A34C-FF5F-12EB-68FA2279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649747-2F56-7143-97C5-65DE8E98F647}"/>
              </a:ext>
            </a:extLst>
          </p:cNvPr>
          <p:cNvSpPr/>
          <p:nvPr/>
        </p:nvSpPr>
        <p:spPr>
          <a:xfrm>
            <a:off x="261342" y="1138931"/>
            <a:ext cx="6130283" cy="49874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Abbreviated Timeline for A.A. to Accept Responsibility for our Third Legacy: </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July 1950, First International Convention ratifies 5- year experimental General Service Conference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April 1951, First General Service Conference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July 1955, 20</a:t>
            </a:r>
            <a:r>
              <a:rPr lang="en-US" sz="2400" baseline="30000" dirty="0">
                <a:solidFill>
                  <a:schemeClr val="bg1"/>
                </a:solidFill>
              </a:rPr>
              <a:t>th</a:t>
            </a:r>
            <a:r>
              <a:rPr lang="en-US" sz="2400" dirty="0">
                <a:solidFill>
                  <a:schemeClr val="bg1"/>
                </a:solidFill>
              </a:rPr>
              <a:t> Anniversary Convention at St. Louis where the Three Legacies of Recovery, Unity and Service were turned over to the movement by its old-timers! </a:t>
            </a:r>
          </a:p>
        </p:txBody>
      </p:sp>
      <p:sp>
        <p:nvSpPr>
          <p:cNvPr id="5" name="TextBox 4">
            <a:extLst>
              <a:ext uri="{FF2B5EF4-FFF2-40B4-BE49-F238E27FC236}">
                <a16:creationId xmlns:a16="http://schemas.microsoft.com/office/drawing/2014/main" id="{6E0280C1-1256-1BB1-829A-A6E55B425695}"/>
              </a:ext>
            </a:extLst>
          </p:cNvPr>
          <p:cNvSpPr txBox="1"/>
          <p:nvPr/>
        </p:nvSpPr>
        <p:spPr>
          <a:xfrm>
            <a:off x="446849" y="154379"/>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pic>
        <p:nvPicPr>
          <p:cNvPr id="4" name="Picture 3">
            <a:extLst>
              <a:ext uri="{FF2B5EF4-FFF2-40B4-BE49-F238E27FC236}">
                <a16:creationId xmlns:a16="http://schemas.microsoft.com/office/drawing/2014/main" id="{6527D221-8B82-A39D-7AF1-B98B23860566}"/>
              </a:ext>
            </a:extLst>
          </p:cNvPr>
          <p:cNvPicPr>
            <a:picLocks noChangeAspect="1"/>
          </p:cNvPicPr>
          <p:nvPr/>
        </p:nvPicPr>
        <p:blipFill>
          <a:blip r:embed="rId2"/>
          <a:stretch>
            <a:fillRect/>
          </a:stretch>
        </p:blipFill>
        <p:spPr>
          <a:xfrm>
            <a:off x="6646653" y="699292"/>
            <a:ext cx="5444850" cy="5693259"/>
          </a:xfrm>
          <a:prstGeom prst="rect">
            <a:avLst/>
          </a:prstGeom>
        </p:spPr>
      </p:pic>
    </p:spTree>
    <p:extLst>
      <p:ext uri="{BB962C8B-B14F-4D97-AF65-F5344CB8AC3E}">
        <p14:creationId xmlns:p14="http://schemas.microsoft.com/office/powerpoint/2010/main" val="218601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F27A9-AC42-D0A0-EEFC-49DF0A7B9C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4457EE-7A21-EDF4-B145-852221E36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AD7002-949D-7C10-CD4C-40B89094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C19516-F2D4-BDF3-BCED-34AB195B5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11A546-C9EB-7CB2-CFFD-DE1E2381C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149DDA-C870-F11F-4C18-8DC29638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E046D0-68B8-2FBE-E719-E832C1BB9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0753F3-E7C2-317F-6AEE-8F81DA197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0F1D7E-C3E3-5985-9B55-15C6F0A8E0B2}"/>
              </a:ext>
            </a:extLst>
          </p:cNvPr>
          <p:cNvSpPr/>
          <p:nvPr/>
        </p:nvSpPr>
        <p:spPr>
          <a:xfrm>
            <a:off x="261342" y="1138931"/>
            <a:ext cx="6130283" cy="49874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Abbreviated Timeline for A.A. to Accept Responsibility for our Third Legacy </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July 1950, First International Convention ratifies 5- year experimental General Service Conference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April 1951, First General Service Conference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July 3, 1955, 20</a:t>
            </a:r>
            <a:r>
              <a:rPr lang="en-US" sz="2400" baseline="30000" dirty="0">
                <a:solidFill>
                  <a:schemeClr val="bg1"/>
                </a:solidFill>
              </a:rPr>
              <a:t>th</a:t>
            </a:r>
            <a:r>
              <a:rPr lang="en-US" sz="2400" dirty="0">
                <a:solidFill>
                  <a:schemeClr val="bg1"/>
                </a:solidFill>
              </a:rPr>
              <a:t> Anniversary Convention at St. Louis where the Three Legacies of Recovery, Unity and Service were turned over to the movement by its old-timers! </a:t>
            </a:r>
          </a:p>
        </p:txBody>
      </p:sp>
      <p:sp>
        <p:nvSpPr>
          <p:cNvPr id="5" name="TextBox 4">
            <a:extLst>
              <a:ext uri="{FF2B5EF4-FFF2-40B4-BE49-F238E27FC236}">
                <a16:creationId xmlns:a16="http://schemas.microsoft.com/office/drawing/2014/main" id="{8E8C616A-32DF-D13D-5335-8065586779B8}"/>
              </a:ext>
            </a:extLst>
          </p:cNvPr>
          <p:cNvSpPr txBox="1"/>
          <p:nvPr/>
        </p:nvSpPr>
        <p:spPr>
          <a:xfrm>
            <a:off x="446849" y="255163"/>
            <a:ext cx="7132319" cy="923330"/>
          </a:xfrm>
          <a:prstGeom prst="rect">
            <a:avLst/>
          </a:prstGeom>
          <a:noFill/>
        </p:spPr>
        <p:txBody>
          <a:bodyPr wrap="square">
            <a:spAutoFit/>
          </a:bodyPr>
          <a:lstStyle/>
          <a:p>
            <a:r>
              <a:rPr lang="en-US" sz="5400" dirty="0">
                <a:solidFill>
                  <a:srgbClr val="FFFFFF"/>
                </a:solidFill>
              </a:rPr>
              <a:t>Concept I</a:t>
            </a:r>
            <a:endParaRPr lang="en-US" sz="5400" dirty="0"/>
          </a:p>
        </p:txBody>
      </p:sp>
      <p:sp>
        <p:nvSpPr>
          <p:cNvPr id="2" name="Rectangular Callout 1">
            <a:extLst>
              <a:ext uri="{FF2B5EF4-FFF2-40B4-BE49-F238E27FC236}">
                <a16:creationId xmlns:a16="http://schemas.microsoft.com/office/drawing/2014/main" id="{10740F8F-1C94-A010-C6DE-65DE323AFB38}"/>
              </a:ext>
            </a:extLst>
          </p:cNvPr>
          <p:cNvSpPr/>
          <p:nvPr/>
        </p:nvSpPr>
        <p:spPr>
          <a:xfrm>
            <a:off x="6585804" y="215173"/>
            <a:ext cx="5344854" cy="5757364"/>
          </a:xfrm>
          <a:prstGeom prst="wedgeRect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 have heard with approval Bill W.’s proposal that A.A.’s General Service Conference should now become the permanent successor to the founders of Alcoholics Anonymous, inheriting from them all their former duties and special responsibilities, thus </a:t>
            </a:r>
            <a:r>
              <a:rPr lang="en-US" sz="2400" dirty="0">
                <a:solidFill>
                  <a:srgbClr val="FFFF00"/>
                </a:solidFill>
              </a:rPr>
              <a:t>avoiding in future time all possible strivings for individual prestige or personal power; and also providing our Society with the means of functioning on a permanent basis.” </a:t>
            </a:r>
          </a:p>
          <a:p>
            <a:pPr algn="ctr"/>
            <a:endParaRPr lang="en-US" sz="2400" dirty="0"/>
          </a:p>
          <a:p>
            <a:pPr algn="ctr"/>
            <a:r>
              <a:rPr lang="en-US" sz="2400" dirty="0"/>
              <a:t>-from the Resolution Authorizing the General Service Conference, July 3, 1955.</a:t>
            </a:r>
          </a:p>
        </p:txBody>
      </p:sp>
      <p:sp>
        <p:nvSpPr>
          <p:cNvPr id="4" name="Explosion: 8 Points 3">
            <a:extLst>
              <a:ext uri="{FF2B5EF4-FFF2-40B4-BE49-F238E27FC236}">
                <a16:creationId xmlns:a16="http://schemas.microsoft.com/office/drawing/2014/main" id="{0023022A-38C0-0905-DD0C-21D78DD2360B}"/>
              </a:ext>
            </a:extLst>
          </p:cNvPr>
          <p:cNvSpPr/>
          <p:nvPr/>
        </p:nvSpPr>
        <p:spPr>
          <a:xfrm>
            <a:off x="9391651" y="5673374"/>
            <a:ext cx="2364248" cy="1143000"/>
          </a:xfrm>
          <a:prstGeom prst="irregularSeal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n>
                  <a:solidFill>
                    <a:schemeClr val="tx1"/>
                  </a:solidFill>
                </a:ln>
                <a:solidFill>
                  <a:schemeClr val="tx1"/>
                </a:solidFill>
              </a:rPr>
              <a:t>See appendix L of service manual</a:t>
            </a:r>
          </a:p>
        </p:txBody>
      </p:sp>
    </p:spTree>
    <p:extLst>
      <p:ext uri="{BB962C8B-B14F-4D97-AF65-F5344CB8AC3E}">
        <p14:creationId xmlns:p14="http://schemas.microsoft.com/office/powerpoint/2010/main" val="56297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212EBFAA-6949-ED65-03C7-623D1CB635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855463-8A3B-3888-2E79-456EB6528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FAD810-CF35-7FAF-E40A-84122909D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FFE1FB-BEC6-8D0E-CE84-0CB80B8FA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B3512-5BEF-98A3-EE02-AF23B474C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FD2A276-76F9-6383-AE44-82691BC77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3E3E06-54C1-454B-6038-637E0A868A7F}"/>
              </a:ext>
            </a:extLst>
          </p:cNvPr>
          <p:cNvSpPr>
            <a:spLocks noGrp="1"/>
          </p:cNvSpPr>
          <p:nvPr>
            <p:ph type="ctrTitle"/>
          </p:nvPr>
        </p:nvSpPr>
        <p:spPr>
          <a:xfrm>
            <a:off x="576419" y="215173"/>
            <a:ext cx="10476113" cy="815959"/>
          </a:xfrm>
        </p:spPr>
        <p:txBody>
          <a:bodyPr>
            <a:normAutofit/>
          </a:bodyPr>
          <a:lstStyle/>
          <a:p>
            <a:pPr algn="l"/>
            <a:r>
              <a:rPr lang="en-US" sz="4800" dirty="0">
                <a:solidFill>
                  <a:schemeClr val="bg1"/>
                </a:solidFill>
              </a:rPr>
              <a:t>Concept I</a:t>
            </a:r>
          </a:p>
        </p:txBody>
      </p:sp>
      <p:sp>
        <p:nvSpPr>
          <p:cNvPr id="18" name="Rectangle 17">
            <a:extLst>
              <a:ext uri="{FF2B5EF4-FFF2-40B4-BE49-F238E27FC236}">
                <a16:creationId xmlns:a16="http://schemas.microsoft.com/office/drawing/2014/main" id="{156E2291-97F5-5A1A-A568-8C5DAABC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5BBC98-5C2E-7B21-1DBC-4D3C3F99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F786041F-1DF1-42C5-BA11-8EBFBA11F1DC}"/>
              </a:ext>
            </a:extLst>
          </p:cNvPr>
          <p:cNvSpPr>
            <a:spLocks noGrp="1"/>
          </p:cNvSpPr>
          <p:nvPr>
            <p:ph type="subTitle" idx="1"/>
          </p:nvPr>
        </p:nvSpPr>
        <p:spPr>
          <a:xfrm>
            <a:off x="2926342" y="462593"/>
            <a:ext cx="9144000" cy="1044562"/>
          </a:xfrm>
        </p:spPr>
        <p:txBody>
          <a:bodyPr>
            <a:normAutofit/>
          </a:bodyPr>
          <a:lstStyle/>
          <a:p>
            <a:r>
              <a:rPr lang="en-US" sz="2800" dirty="0">
                <a:solidFill>
                  <a:schemeClr val="bg1"/>
                </a:solidFill>
              </a:rPr>
              <a:t>From the Report of the first annual General Service Conference of Alcoholics Anonymous, 1951</a:t>
            </a:r>
          </a:p>
        </p:txBody>
      </p:sp>
      <p:sp>
        <p:nvSpPr>
          <p:cNvPr id="9" name="TextBox 8">
            <a:extLst>
              <a:ext uri="{FF2B5EF4-FFF2-40B4-BE49-F238E27FC236}">
                <a16:creationId xmlns:a16="http://schemas.microsoft.com/office/drawing/2014/main" id="{4340033C-FD28-0D3C-04ED-EC8A0E490C00}"/>
              </a:ext>
            </a:extLst>
          </p:cNvPr>
          <p:cNvSpPr txBox="1"/>
          <p:nvPr/>
        </p:nvSpPr>
        <p:spPr>
          <a:xfrm>
            <a:off x="374836" y="1632200"/>
            <a:ext cx="11405627" cy="2246769"/>
          </a:xfrm>
          <a:prstGeom prst="rect">
            <a:avLst/>
          </a:prstGeom>
          <a:noFill/>
        </p:spPr>
        <p:txBody>
          <a:bodyPr wrap="square" rtlCol="0">
            <a:spAutoFit/>
          </a:bodyPr>
          <a:lstStyle/>
          <a:p>
            <a:r>
              <a:rPr lang="en-US" sz="2800" b="1" dirty="0">
                <a:solidFill>
                  <a:schemeClr val="bg1"/>
                </a:solidFill>
              </a:rPr>
              <a:t>“The General Service Conference was evolved not to govern A.A. in any sense but to serve the entire movement. The Conference serves A.A. by assuming </a:t>
            </a:r>
            <a:r>
              <a:rPr lang="en-US" sz="2800" b="1" dirty="0">
                <a:solidFill>
                  <a:srgbClr val="FFFF00"/>
                </a:solidFill>
              </a:rPr>
              <a:t>responsibility </a:t>
            </a:r>
            <a:r>
              <a:rPr lang="en-US" sz="2800" b="1" dirty="0">
                <a:solidFill>
                  <a:schemeClr val="bg1"/>
                </a:solidFill>
              </a:rPr>
              <a:t>for basic direction of the General Service Office in New York and by advising the Alcoholic Foundation (now the GSB of AA), the </a:t>
            </a:r>
            <a:r>
              <a:rPr lang="en-US" sz="2800" b="1" dirty="0">
                <a:solidFill>
                  <a:srgbClr val="FFFF00"/>
                </a:solidFill>
              </a:rPr>
              <a:t>custodian of A.A. policy and tradition</a:t>
            </a:r>
            <a:r>
              <a:rPr lang="en-US" sz="2800" b="1" dirty="0">
                <a:solidFill>
                  <a:schemeClr val="bg1"/>
                </a:solidFill>
              </a:rPr>
              <a:t> at the national level.”</a:t>
            </a:r>
            <a:endParaRPr lang="en-US" sz="2800" dirty="0">
              <a:solidFill>
                <a:schemeClr val="bg1"/>
              </a:solidFill>
            </a:endParaRPr>
          </a:p>
        </p:txBody>
      </p:sp>
      <p:sp>
        <p:nvSpPr>
          <p:cNvPr id="3" name="Right Arrow Callout 2">
            <a:extLst>
              <a:ext uri="{FF2B5EF4-FFF2-40B4-BE49-F238E27FC236}">
                <a16:creationId xmlns:a16="http://schemas.microsoft.com/office/drawing/2014/main" id="{5009E16B-032F-5ED5-933F-3A3C9AB98E83}"/>
              </a:ext>
            </a:extLst>
          </p:cNvPr>
          <p:cNvSpPr/>
          <p:nvPr/>
        </p:nvSpPr>
        <p:spPr>
          <a:xfrm>
            <a:off x="576419" y="4305781"/>
            <a:ext cx="2466584" cy="2025547"/>
          </a:xfrm>
          <a:prstGeom prst="righ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Delegates required increased knowledge and understanding of the following:</a:t>
            </a:r>
          </a:p>
        </p:txBody>
      </p:sp>
      <p:sp>
        <p:nvSpPr>
          <p:cNvPr id="5" name="Rounded Rectangle 4">
            <a:extLst>
              <a:ext uri="{FF2B5EF4-FFF2-40B4-BE49-F238E27FC236}">
                <a16:creationId xmlns:a16="http://schemas.microsoft.com/office/drawing/2014/main" id="{FF62FB36-A2BF-0BEA-52C8-9065B31DB390}"/>
              </a:ext>
            </a:extLst>
          </p:cNvPr>
          <p:cNvSpPr/>
          <p:nvPr/>
        </p:nvSpPr>
        <p:spPr>
          <a:xfrm>
            <a:off x="2302261" y="3879416"/>
            <a:ext cx="5211071" cy="6295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History and development of AA and relationship between “GSB”, GSO (AAWS), and AA Grapevine.</a:t>
            </a:r>
          </a:p>
        </p:txBody>
      </p:sp>
      <p:sp>
        <p:nvSpPr>
          <p:cNvPr id="7" name="Rounded Rectangle 6">
            <a:extLst>
              <a:ext uri="{FF2B5EF4-FFF2-40B4-BE49-F238E27FC236}">
                <a16:creationId xmlns:a16="http://schemas.microsoft.com/office/drawing/2014/main" id="{9705D7E9-5D47-1682-397B-45E942C351B8}"/>
              </a:ext>
            </a:extLst>
          </p:cNvPr>
          <p:cNvSpPr/>
          <p:nvPr/>
        </p:nvSpPr>
        <p:spPr>
          <a:xfrm>
            <a:off x="6272663" y="5370588"/>
            <a:ext cx="3614591" cy="6295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Nature and scope of services now rendered by A.A. Grapevine</a:t>
            </a:r>
          </a:p>
        </p:txBody>
      </p:sp>
      <p:sp>
        <p:nvSpPr>
          <p:cNvPr id="11" name="Rounded Rectangle 10">
            <a:extLst>
              <a:ext uri="{FF2B5EF4-FFF2-40B4-BE49-F238E27FC236}">
                <a16:creationId xmlns:a16="http://schemas.microsoft.com/office/drawing/2014/main" id="{24AA7F8C-E7A3-5EFC-2C84-8B4B4C7D1A7C}"/>
              </a:ext>
            </a:extLst>
          </p:cNvPr>
          <p:cNvSpPr/>
          <p:nvPr/>
        </p:nvSpPr>
        <p:spPr>
          <a:xfrm>
            <a:off x="7210270" y="6107993"/>
            <a:ext cx="4847574" cy="62958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the various AA service agencies are financed and the present financial status of each</a:t>
            </a:r>
          </a:p>
        </p:txBody>
      </p:sp>
      <p:sp>
        <p:nvSpPr>
          <p:cNvPr id="13" name="Rounded Rectangle 12">
            <a:extLst>
              <a:ext uri="{FF2B5EF4-FFF2-40B4-BE49-F238E27FC236}">
                <a16:creationId xmlns:a16="http://schemas.microsoft.com/office/drawing/2014/main" id="{EFD7E222-3F1D-0A94-3298-5AB267497935}"/>
              </a:ext>
            </a:extLst>
          </p:cNvPr>
          <p:cNvSpPr/>
          <p:nvPr/>
        </p:nvSpPr>
        <p:spPr>
          <a:xfrm>
            <a:off x="5336514" y="4661120"/>
            <a:ext cx="3471820" cy="629586"/>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Nature and scope of services now rendered by the GSO (AAWS)</a:t>
            </a:r>
          </a:p>
        </p:txBody>
      </p:sp>
    </p:spTree>
    <p:extLst>
      <p:ext uri="{BB962C8B-B14F-4D97-AF65-F5344CB8AC3E}">
        <p14:creationId xmlns:p14="http://schemas.microsoft.com/office/powerpoint/2010/main" val="38472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97AC48-CED1-BA5E-E7D6-A563FDC562A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528668-8A03-CE98-08E2-99207C45D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5E2FAA-DA38-7F24-F459-04A6B561F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E74378-020C-5870-B5FE-63DED44D5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93BF3F-8709-99B0-5D14-0957472A6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4DE7C73-C253-AFC3-C599-A4181842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AED142-BA34-B9F2-96EA-11DA91688282}"/>
              </a:ext>
            </a:extLst>
          </p:cNvPr>
          <p:cNvSpPr>
            <a:spLocks noGrp="1"/>
          </p:cNvSpPr>
          <p:nvPr>
            <p:ph type="ctrTitle"/>
          </p:nvPr>
        </p:nvSpPr>
        <p:spPr>
          <a:xfrm>
            <a:off x="576586" y="160156"/>
            <a:ext cx="11159893" cy="836945"/>
          </a:xfrm>
        </p:spPr>
        <p:txBody>
          <a:bodyPr>
            <a:normAutofit/>
          </a:bodyPr>
          <a:lstStyle/>
          <a:p>
            <a:pPr algn="l"/>
            <a:r>
              <a:rPr lang="en-US" sz="3600" dirty="0">
                <a:solidFill>
                  <a:srgbClr val="FFFF00"/>
                </a:solidFill>
              </a:rPr>
              <a:t>The Solution:  </a:t>
            </a:r>
            <a:r>
              <a:rPr lang="en-US" sz="3600" dirty="0">
                <a:solidFill>
                  <a:srgbClr val="FFFFFF"/>
                </a:solidFill>
              </a:rPr>
              <a:t>Delegated Authority or “the trusted servant”</a:t>
            </a:r>
          </a:p>
        </p:txBody>
      </p:sp>
      <p:sp>
        <p:nvSpPr>
          <p:cNvPr id="18" name="Rectangle 17">
            <a:extLst>
              <a:ext uri="{FF2B5EF4-FFF2-40B4-BE49-F238E27FC236}">
                <a16:creationId xmlns:a16="http://schemas.microsoft.com/office/drawing/2014/main" id="{C0977A3C-D2B7-4CB9-49C3-FE9201840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9BCB4E-2837-7521-26B9-36D7A85FC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croll: Vertical 2">
            <a:extLst>
              <a:ext uri="{FF2B5EF4-FFF2-40B4-BE49-F238E27FC236}">
                <a16:creationId xmlns:a16="http://schemas.microsoft.com/office/drawing/2014/main" id="{86BD9DD5-861C-265C-99B5-79B15AC0F27B}"/>
              </a:ext>
            </a:extLst>
          </p:cNvPr>
          <p:cNvSpPr/>
          <p:nvPr/>
        </p:nvSpPr>
        <p:spPr>
          <a:xfrm>
            <a:off x="827806" y="1158679"/>
            <a:ext cx="9582337" cy="518195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FFFF00"/>
                </a:solidFill>
              </a:rPr>
              <a:t>Concept II: </a:t>
            </a:r>
            <a:r>
              <a:rPr lang="en-US" sz="2600" dirty="0"/>
              <a:t>When, in 1955, the A.A. groups confirmed the permanent charter for their General Service Conference, they thereby delegated to the Conference complete authority for the active maintenance of our world services and thereby made the Conference – excepting for any change in the Twelve Traditions or in Article 12 of the Conference Charter-the actual voice and the effective conscience for our whole Society.</a:t>
            </a:r>
          </a:p>
        </p:txBody>
      </p:sp>
      <p:sp>
        <p:nvSpPr>
          <p:cNvPr id="5" name="Oval Callout 4">
            <a:extLst>
              <a:ext uri="{FF2B5EF4-FFF2-40B4-BE49-F238E27FC236}">
                <a16:creationId xmlns:a16="http://schemas.microsoft.com/office/drawing/2014/main" id="{9913767D-0866-64DC-CA5F-9D79CD7708B8}"/>
              </a:ext>
            </a:extLst>
          </p:cNvPr>
          <p:cNvSpPr/>
          <p:nvPr/>
        </p:nvSpPr>
        <p:spPr>
          <a:xfrm>
            <a:off x="9571221" y="5170072"/>
            <a:ext cx="2546430" cy="1270764"/>
          </a:xfrm>
          <a:prstGeom prst="wedgeEllipseCallou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See Appendix K of the A.A. Service Manual for the Conference Charter</a:t>
            </a:r>
          </a:p>
        </p:txBody>
      </p:sp>
    </p:spTree>
    <p:extLst>
      <p:ext uri="{BB962C8B-B14F-4D97-AF65-F5344CB8AC3E}">
        <p14:creationId xmlns:p14="http://schemas.microsoft.com/office/powerpoint/2010/main" val="14227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77630F-91E2-25A1-A67A-6F1AE86AEC5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80BDCB-6ADB-2EEB-7B0F-E1FB4BC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18393-647B-F392-A88F-065831748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0D527C-B9C5-2C37-8BF2-51F32CF5E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85A6CE-D9DB-8C2C-E607-00406B737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4EE06E-E5EC-0516-7939-D629E108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4EC843-D526-9F28-148B-F60F61D60CF4}"/>
              </a:ext>
            </a:extLst>
          </p:cNvPr>
          <p:cNvSpPr>
            <a:spLocks noGrp="1"/>
          </p:cNvSpPr>
          <p:nvPr>
            <p:ph type="ctrTitle"/>
          </p:nvPr>
        </p:nvSpPr>
        <p:spPr>
          <a:xfrm>
            <a:off x="455521" y="215601"/>
            <a:ext cx="11570575" cy="6331327"/>
          </a:xfrm>
        </p:spPr>
        <p:txBody>
          <a:bodyPr>
            <a:normAutofit/>
          </a:bodyPr>
          <a:lstStyle/>
          <a:p>
            <a:pPr algn="l"/>
            <a:r>
              <a:rPr lang="en-US" sz="4000" dirty="0">
                <a:solidFill>
                  <a:srgbClr val="FFFFFF"/>
                </a:solidFill>
              </a:rPr>
              <a:t>A.A.’s First Central Committee</a:t>
            </a:r>
            <a:br>
              <a:rPr lang="en-US" dirty="0">
                <a:solidFill>
                  <a:srgbClr val="FFFFFF"/>
                </a:solidFill>
              </a:rPr>
            </a:br>
            <a:br>
              <a:rPr lang="en-US" sz="4800" dirty="0">
                <a:solidFill>
                  <a:srgbClr val="FFFFFF"/>
                </a:solidFill>
              </a:rPr>
            </a:br>
            <a:r>
              <a:rPr lang="en-US" sz="4000" dirty="0">
                <a:solidFill>
                  <a:srgbClr val="FFFFFF"/>
                </a:solidFill>
              </a:rPr>
              <a:t>Cleveland, Ohio in 1939</a:t>
            </a:r>
            <a:br>
              <a:rPr lang="en-US" sz="4000" dirty="0">
                <a:solidFill>
                  <a:srgbClr val="FFFFFF"/>
                </a:solidFill>
              </a:rPr>
            </a:br>
            <a:r>
              <a:rPr lang="en-US" sz="4000" dirty="0">
                <a:solidFill>
                  <a:srgbClr val="FFFFFF"/>
                </a:solidFill>
              </a:rPr>
              <a:t>Committee of 7: 5 men, 2 women</a:t>
            </a:r>
            <a:br>
              <a:rPr lang="en-US" sz="4000" dirty="0">
                <a:solidFill>
                  <a:srgbClr val="FFFFFF"/>
                </a:solidFill>
              </a:rPr>
            </a:br>
            <a:r>
              <a:rPr lang="en-US" sz="4000" dirty="0">
                <a:solidFill>
                  <a:srgbClr val="FFFFFF"/>
                </a:solidFill>
              </a:rPr>
              <a:t>Thought to be first example of rotation</a:t>
            </a:r>
            <a:br>
              <a:rPr lang="en-US" sz="4000" dirty="0">
                <a:solidFill>
                  <a:srgbClr val="FFFFFF"/>
                </a:solidFill>
              </a:rPr>
            </a:br>
            <a:r>
              <a:rPr lang="en-US" sz="4000" dirty="0">
                <a:solidFill>
                  <a:srgbClr val="FFFFFF"/>
                </a:solidFill>
              </a:rPr>
              <a:t>Initially to coordinate efforts regarding hospitalization and sponsorship</a:t>
            </a:r>
            <a:br>
              <a:rPr lang="en-US" sz="4000" dirty="0">
                <a:solidFill>
                  <a:srgbClr val="FFFFFF"/>
                </a:solidFill>
              </a:rPr>
            </a:br>
            <a:br>
              <a:rPr lang="en-US" sz="4800" dirty="0">
                <a:solidFill>
                  <a:srgbClr val="FFFFFF"/>
                </a:solidFill>
              </a:rPr>
            </a:br>
            <a:endParaRPr lang="en-US" sz="4800" dirty="0">
              <a:solidFill>
                <a:srgbClr val="FFFFFF"/>
              </a:solidFill>
            </a:endParaRPr>
          </a:p>
        </p:txBody>
      </p:sp>
      <p:sp>
        <p:nvSpPr>
          <p:cNvPr id="18" name="Rectangle 17">
            <a:extLst>
              <a:ext uri="{FF2B5EF4-FFF2-40B4-BE49-F238E27FC236}">
                <a16:creationId xmlns:a16="http://schemas.microsoft.com/office/drawing/2014/main" id="{96725B6B-8955-67D7-2D23-8E90799C2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76B3452-A553-E00D-6154-1AC4178EA96E}"/>
              </a:ext>
            </a:extLst>
          </p:cNvPr>
          <p:cNvSpPr>
            <a:spLocks noGrp="1"/>
          </p:cNvSpPr>
          <p:nvPr>
            <p:ph type="subTitle" idx="1"/>
          </p:nvPr>
        </p:nvSpPr>
        <p:spPr>
          <a:xfrm>
            <a:off x="3749963" y="5532582"/>
            <a:ext cx="7986515" cy="1014346"/>
          </a:xfrm>
        </p:spPr>
        <p:txBody>
          <a:bodyPr>
            <a:normAutofit/>
          </a:bodyPr>
          <a:lstStyle/>
          <a:p>
            <a:pPr algn="r"/>
            <a:endParaRPr lang="en-US" dirty="0">
              <a:solidFill>
                <a:srgbClr val="FFFFFF"/>
              </a:solidFill>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6E8F49AE-D633-A1AC-B5CF-19C63E1F1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732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C05F25-2903-AE36-611A-3A08E293D28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FA6E64-63FE-A9B8-B9FC-0445D944C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0B773-0A13-1C03-AA9E-C1AAFD607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74D32C-2721-F132-9323-F51FF3B6E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C848C1-12FC-977A-BBA4-6D0926364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0FBF19-A608-DFA0-9C78-E81D516D9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854EEC-C600-DBCC-9F0C-E056F35423F3}"/>
              </a:ext>
            </a:extLst>
          </p:cNvPr>
          <p:cNvSpPr>
            <a:spLocks noGrp="1"/>
          </p:cNvSpPr>
          <p:nvPr>
            <p:ph type="ctrTitle"/>
          </p:nvPr>
        </p:nvSpPr>
        <p:spPr>
          <a:xfrm>
            <a:off x="576586" y="160156"/>
            <a:ext cx="11159893" cy="836945"/>
          </a:xfrm>
        </p:spPr>
        <p:txBody>
          <a:bodyPr>
            <a:normAutofit/>
          </a:bodyPr>
          <a:lstStyle/>
          <a:p>
            <a:pPr algn="l"/>
            <a:r>
              <a:rPr lang="en-US" sz="3600" dirty="0">
                <a:solidFill>
                  <a:srgbClr val="FFFFFF"/>
                </a:solidFill>
              </a:rPr>
              <a:t>How do we work together?</a:t>
            </a:r>
          </a:p>
        </p:txBody>
      </p:sp>
      <p:sp>
        <p:nvSpPr>
          <p:cNvPr id="18" name="Rectangle 17">
            <a:extLst>
              <a:ext uri="{FF2B5EF4-FFF2-40B4-BE49-F238E27FC236}">
                <a16:creationId xmlns:a16="http://schemas.microsoft.com/office/drawing/2014/main" id="{1B145A56-FDA9-0023-C1DD-C0F7CD38F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0B6AB6-0A11-27E4-531A-7F303629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croll: Vertical 2">
            <a:extLst>
              <a:ext uri="{FF2B5EF4-FFF2-40B4-BE49-F238E27FC236}">
                <a16:creationId xmlns:a16="http://schemas.microsoft.com/office/drawing/2014/main" id="{48394961-7F70-2890-AAAD-E6E236AAA4A6}"/>
              </a:ext>
            </a:extLst>
          </p:cNvPr>
          <p:cNvSpPr/>
          <p:nvPr/>
        </p:nvSpPr>
        <p:spPr>
          <a:xfrm>
            <a:off x="178169" y="1158679"/>
            <a:ext cx="9582337" cy="518195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600" dirty="0"/>
              <a:t>Communication is the key to working together.</a:t>
            </a:r>
          </a:p>
          <a:p>
            <a:pPr marL="457200" indent="-457200">
              <a:buFont typeface="Arial" panose="020B0604020202020204" pitchFamily="34" charset="0"/>
              <a:buChar char="•"/>
            </a:pPr>
            <a:r>
              <a:rPr lang="en-US" sz="2600" dirty="0"/>
              <a:t>Get together with corresponding committees</a:t>
            </a:r>
          </a:p>
          <a:p>
            <a:pPr marL="457200" indent="-457200">
              <a:buFont typeface="Arial" panose="020B0604020202020204" pitchFamily="34" charset="0"/>
              <a:buChar char="•"/>
            </a:pPr>
            <a:r>
              <a:rPr lang="en-US" sz="2600" dirty="0"/>
              <a:t>Complementary rather than competitive A.A. operations</a:t>
            </a:r>
          </a:p>
          <a:p>
            <a:pPr marL="457200" indent="-457200">
              <a:buFont typeface="Arial" panose="020B0604020202020204" pitchFamily="34" charset="0"/>
              <a:buChar char="•"/>
            </a:pPr>
            <a:r>
              <a:rPr lang="en-US" sz="2600" dirty="0"/>
              <a:t>1990 recommendation that delegates establish and maintain contact with offices in their area to share Conference information and assure that intergroup/central offices have a voice in the Fellowship through the existing service structure.</a:t>
            </a:r>
          </a:p>
          <a:p>
            <a:pPr marL="457200" indent="-457200">
              <a:buFont typeface="Arial" panose="020B0604020202020204" pitchFamily="34" charset="0"/>
              <a:buChar char="•"/>
            </a:pPr>
            <a:r>
              <a:rPr lang="en-US" sz="2600" dirty="0">
                <a:solidFill>
                  <a:srgbClr val="FFFF00"/>
                </a:solidFill>
              </a:rPr>
              <a:t>Both exist to insure A.A. unity and to fulfill our primary purpose of carrying the message.</a:t>
            </a:r>
          </a:p>
        </p:txBody>
      </p:sp>
      <p:sp>
        <p:nvSpPr>
          <p:cNvPr id="5" name="Oval Callout 4">
            <a:extLst>
              <a:ext uri="{FF2B5EF4-FFF2-40B4-BE49-F238E27FC236}">
                <a16:creationId xmlns:a16="http://schemas.microsoft.com/office/drawing/2014/main" id="{469268CF-60AA-8B1C-D68D-32061FC6B646}"/>
              </a:ext>
            </a:extLst>
          </p:cNvPr>
          <p:cNvSpPr/>
          <p:nvPr/>
        </p:nvSpPr>
        <p:spPr>
          <a:xfrm>
            <a:off x="8456023" y="5199017"/>
            <a:ext cx="3661628" cy="1241819"/>
          </a:xfrm>
          <a:prstGeom prst="wedgeEllipse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See Appendix S of the A.A. Service Manual for General Service and Intergroup/Central Offices</a:t>
            </a:r>
          </a:p>
        </p:txBody>
      </p:sp>
    </p:spTree>
    <p:extLst>
      <p:ext uri="{BB962C8B-B14F-4D97-AF65-F5344CB8AC3E}">
        <p14:creationId xmlns:p14="http://schemas.microsoft.com/office/powerpoint/2010/main" val="346078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D9773E4C-D6AB-A058-F28F-8EAF12FDB5A8}"/>
              </a:ext>
            </a:extLst>
          </p:cNvPr>
          <p:cNvSpPr>
            <a:spLocks noGrp="1"/>
          </p:cNvSpPr>
          <p:nvPr>
            <p:ph type="subTitle" idx="1"/>
          </p:nvPr>
        </p:nvSpPr>
        <p:spPr>
          <a:xfrm>
            <a:off x="583364" y="905691"/>
            <a:ext cx="10084636" cy="5363698"/>
          </a:xfrm>
        </p:spPr>
        <p:txBody>
          <a:bodyPr>
            <a:noAutofit/>
          </a:bodyPr>
          <a:lstStyle/>
          <a:p>
            <a:pPr algn="l"/>
            <a:r>
              <a:rPr lang="en-US" sz="2000" dirty="0">
                <a:solidFill>
                  <a:schemeClr val="bg1"/>
                </a:solidFill>
              </a:rPr>
              <a:t>Sources:</a:t>
            </a:r>
          </a:p>
          <a:p>
            <a:pPr marL="457200" indent="-457200" algn="l">
              <a:buAutoNum type="arabicPeriod"/>
            </a:pPr>
            <a:r>
              <a:rPr lang="en-US" sz="2000" i="1" dirty="0">
                <a:solidFill>
                  <a:schemeClr val="bg1"/>
                </a:solidFill>
              </a:rPr>
              <a:t>The A.A. Service Manual combined with Twelve Concepts for World Service, </a:t>
            </a:r>
            <a:r>
              <a:rPr lang="en-US" sz="2000" dirty="0">
                <a:solidFill>
                  <a:schemeClr val="bg1"/>
                </a:solidFill>
              </a:rPr>
              <a:t>by Bill W., Alcoholics Anonymous World Services, Inc., 2024-2026 Edition. </a:t>
            </a:r>
          </a:p>
          <a:p>
            <a:pPr marL="457200" indent="-457200" algn="l">
              <a:buAutoNum type="arabicPeriod" startAt="2"/>
            </a:pPr>
            <a:r>
              <a:rPr lang="en-US" sz="2000" i="1" dirty="0">
                <a:solidFill>
                  <a:schemeClr val="bg1"/>
                </a:solidFill>
              </a:rPr>
              <a:t>Alcoholics Anonymous Comes of Age</a:t>
            </a:r>
            <a:r>
              <a:rPr lang="en-US" sz="2000" dirty="0">
                <a:solidFill>
                  <a:schemeClr val="bg1"/>
                </a:solidFill>
              </a:rPr>
              <a:t>,  Alcoholics Anonymous World Services, Inc., 1957.</a:t>
            </a:r>
          </a:p>
          <a:p>
            <a:pPr marL="457200" indent="-457200" algn="l">
              <a:buAutoNum type="arabicPeriod" startAt="2"/>
            </a:pPr>
            <a:r>
              <a:rPr lang="en-US" sz="2000" i="1" dirty="0">
                <a:solidFill>
                  <a:schemeClr val="bg1"/>
                </a:solidFill>
              </a:rPr>
              <a:t>Report of the first annual General Service Conference of Alcoholics Anonymous, 1951.</a:t>
            </a:r>
          </a:p>
          <a:p>
            <a:pPr marL="457200" indent="-457200" algn="l">
              <a:buAutoNum type="arabicPeriod" startAt="2"/>
            </a:pPr>
            <a:r>
              <a:rPr lang="en-US" sz="2000" i="1" dirty="0">
                <a:solidFill>
                  <a:schemeClr val="bg1"/>
                </a:solidFill>
              </a:rPr>
              <a:t>Final Report of the second annual General Service Conference of Alcoholics Anonymous, 1952.</a:t>
            </a:r>
          </a:p>
          <a:p>
            <a:pPr marL="457200" indent="-457200" algn="l">
              <a:buAutoNum type="arabicPeriod" startAt="2"/>
            </a:pPr>
            <a:r>
              <a:rPr lang="en-US" sz="2000" i="1" dirty="0">
                <a:solidFill>
                  <a:schemeClr val="bg1"/>
                </a:solidFill>
              </a:rPr>
              <a:t>Final Report of the fifth annual General Service Conference of Alcoholics Anonymous, 1955. </a:t>
            </a:r>
          </a:p>
          <a:p>
            <a:pPr marL="457200" indent="-457200" algn="l">
              <a:buAutoNum type="arabicPeriod" startAt="2"/>
            </a:pPr>
            <a:r>
              <a:rPr lang="en-US" sz="2000" i="1" dirty="0">
                <a:solidFill>
                  <a:schemeClr val="bg1"/>
                </a:solidFill>
              </a:rPr>
              <a:t>“On the Nineth Tradition”, by Bill W., Grapevine, August 1948 issue. </a:t>
            </a:r>
          </a:p>
          <a:p>
            <a:pPr marL="457200" indent="-457200" algn="l">
              <a:buAutoNum type="arabicPeriod" startAt="2"/>
            </a:pPr>
            <a:r>
              <a:rPr lang="en-US" sz="2000" dirty="0">
                <a:solidFill>
                  <a:schemeClr val="bg1"/>
                </a:solidFill>
              </a:rPr>
              <a:t>”Your Third Legacy”, Bill W., Grapevine, December 1950 issue.</a:t>
            </a:r>
          </a:p>
          <a:p>
            <a:pPr marL="457200" indent="-457200" algn="l">
              <a:buAutoNum type="arabicPeriod" startAt="2"/>
            </a:pPr>
            <a:r>
              <a:rPr lang="en-US" sz="2000" dirty="0">
                <a:solidFill>
                  <a:schemeClr val="bg1"/>
                </a:solidFill>
              </a:rPr>
              <a:t>”Services Make A.A. Tick”, Bill W., Grapevine, November 1951 issue. </a:t>
            </a:r>
          </a:p>
          <a:p>
            <a:pPr marL="457200" indent="-457200" algn="l">
              <a:buAutoNum type="arabicPeriod" startAt="2"/>
            </a:pPr>
            <a:r>
              <a:rPr lang="en-US" sz="2000" dirty="0">
                <a:solidFill>
                  <a:schemeClr val="bg1"/>
                </a:solidFill>
              </a:rPr>
              <a:t>Don B., Area 29 (Maryland), Panel 68 Delegate for the use of his problem, solution, practice, result slide.</a:t>
            </a:r>
          </a:p>
          <a:p>
            <a:pPr marL="457200" indent="-457200" algn="l">
              <a:buAutoNum type="arabicPeriod" startAt="2"/>
            </a:pPr>
            <a:r>
              <a:rPr lang="en-US" sz="2000" dirty="0">
                <a:solidFill>
                  <a:schemeClr val="bg1"/>
                </a:solidFill>
              </a:rPr>
              <a:t>Linda R., “A fellowship without rules and regulations.”</a:t>
            </a:r>
          </a:p>
          <a:p>
            <a:pPr marL="457200" indent="-457200" algn="l">
              <a:buAutoNum type="arabicPeriod" startAt="2"/>
            </a:pPr>
            <a:r>
              <a:rPr lang="en-US" sz="2000" dirty="0">
                <a:solidFill>
                  <a:schemeClr val="bg1"/>
                </a:solidFill>
              </a:rPr>
              <a:t>All those who came before us, and have allowed us to stand on their shoulders. </a:t>
            </a:r>
          </a:p>
        </p:txBody>
      </p:sp>
      <p:pic>
        <p:nvPicPr>
          <p:cNvPr id="3" name="Picture 2">
            <a:extLst>
              <a:ext uri="{FF2B5EF4-FFF2-40B4-BE49-F238E27FC236}">
                <a16:creationId xmlns:a16="http://schemas.microsoft.com/office/drawing/2014/main" id="{9848DB15-F825-5AA5-2115-7DF172EA814F}"/>
              </a:ext>
            </a:extLst>
          </p:cNvPr>
          <p:cNvPicPr>
            <a:picLocks noChangeAspect="1"/>
          </p:cNvPicPr>
          <p:nvPr/>
        </p:nvPicPr>
        <p:blipFill>
          <a:blip r:embed="rId2"/>
          <a:stretch>
            <a:fillRect/>
          </a:stretch>
        </p:blipFill>
        <p:spPr>
          <a:xfrm>
            <a:off x="11296746" y="6154677"/>
            <a:ext cx="652329" cy="487722"/>
          </a:xfrm>
          <a:prstGeom prst="rect">
            <a:avLst/>
          </a:prstGeom>
        </p:spPr>
      </p:pic>
    </p:spTree>
    <p:extLst>
      <p:ext uri="{BB962C8B-B14F-4D97-AF65-F5344CB8AC3E}">
        <p14:creationId xmlns:p14="http://schemas.microsoft.com/office/powerpoint/2010/main" val="62345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2C5F9-C81A-B2A4-AF1E-7C029744BA5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D57672-7A79-8E7D-AECF-CE5AB5AE9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ABC5FF-C479-83AD-063D-6A4FEAAAC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30F75E-D5E7-6447-0E4A-68812FE9F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202EE3-15FF-7EF9-B832-B8E09A59F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C86AC3-D5F6-97F9-915F-E6B079D1E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521DF8-124C-89A8-76D2-AEE37B40BDFE}"/>
              </a:ext>
            </a:extLst>
          </p:cNvPr>
          <p:cNvSpPr>
            <a:spLocks noGrp="1"/>
          </p:cNvSpPr>
          <p:nvPr>
            <p:ph type="ctrTitle"/>
          </p:nvPr>
        </p:nvSpPr>
        <p:spPr>
          <a:xfrm>
            <a:off x="455521" y="215601"/>
            <a:ext cx="11570575" cy="6331327"/>
          </a:xfrm>
        </p:spPr>
        <p:txBody>
          <a:bodyPr>
            <a:normAutofit/>
          </a:bodyPr>
          <a:lstStyle/>
          <a:p>
            <a:pPr algn="l"/>
            <a:r>
              <a:rPr lang="en-US" sz="4000" dirty="0">
                <a:solidFill>
                  <a:srgbClr val="FFFFFF"/>
                </a:solidFill>
              </a:rPr>
              <a:t>A.A.’s First Intergroup/Central Office</a:t>
            </a:r>
            <a:br>
              <a:rPr lang="en-US" dirty="0">
                <a:solidFill>
                  <a:srgbClr val="FFFFFF"/>
                </a:solidFill>
              </a:rPr>
            </a:br>
            <a:br>
              <a:rPr lang="en-US" sz="4800" dirty="0">
                <a:solidFill>
                  <a:srgbClr val="FFFFFF"/>
                </a:solidFill>
              </a:rPr>
            </a:br>
            <a:r>
              <a:rPr lang="en-US" sz="4000" dirty="0">
                <a:solidFill>
                  <a:srgbClr val="FFFFFF"/>
                </a:solidFill>
              </a:rPr>
              <a:t>Chicago, IL in 1940</a:t>
            </a:r>
            <a:br>
              <a:rPr lang="en-US" sz="4000" dirty="0">
                <a:solidFill>
                  <a:srgbClr val="FFFFFF"/>
                </a:solidFill>
              </a:rPr>
            </a:br>
            <a:r>
              <a:rPr lang="en-US" sz="4000" dirty="0">
                <a:solidFill>
                  <a:srgbClr val="FFFFFF"/>
                </a:solidFill>
              </a:rPr>
              <a:t>One-room office – organized service center</a:t>
            </a:r>
            <a:br>
              <a:rPr lang="en-US" sz="4000" dirty="0">
                <a:solidFill>
                  <a:srgbClr val="FFFFFF"/>
                </a:solidFill>
              </a:rPr>
            </a:br>
            <a:br>
              <a:rPr lang="en-US" sz="4000" dirty="0">
                <a:solidFill>
                  <a:srgbClr val="FFFFFF"/>
                </a:solidFill>
              </a:rPr>
            </a:br>
            <a:r>
              <a:rPr lang="en-US" sz="4000" dirty="0">
                <a:solidFill>
                  <a:srgbClr val="FFFFFF"/>
                </a:solidFill>
              </a:rPr>
              <a:t>and</a:t>
            </a:r>
            <a:br>
              <a:rPr lang="en-US" sz="4000" dirty="0">
                <a:solidFill>
                  <a:srgbClr val="FFFFFF"/>
                </a:solidFill>
              </a:rPr>
            </a:br>
            <a:br>
              <a:rPr lang="en-US" sz="4000" dirty="0">
                <a:solidFill>
                  <a:srgbClr val="FFFFFF"/>
                </a:solidFill>
              </a:rPr>
            </a:br>
            <a:r>
              <a:rPr lang="en-US" sz="4000" dirty="0">
                <a:solidFill>
                  <a:srgbClr val="FFFFFF"/>
                </a:solidFill>
              </a:rPr>
              <a:t>New York, NY in 1940</a:t>
            </a:r>
            <a:br>
              <a:rPr lang="en-US" sz="4000" dirty="0">
                <a:solidFill>
                  <a:srgbClr val="FFFFFF"/>
                </a:solidFill>
              </a:rPr>
            </a:br>
            <a:r>
              <a:rPr lang="en-US" sz="4000" dirty="0">
                <a:solidFill>
                  <a:srgbClr val="FFFFFF"/>
                </a:solidFill>
              </a:rPr>
              <a:t>Local service center operating informally out of an AA clubhouse at 334 ½ West 24</a:t>
            </a:r>
            <a:r>
              <a:rPr lang="en-US" sz="4000" baseline="30000" dirty="0">
                <a:solidFill>
                  <a:srgbClr val="FFFFFF"/>
                </a:solidFill>
              </a:rPr>
              <a:t>th</a:t>
            </a:r>
            <a:r>
              <a:rPr lang="en-US" sz="4000" dirty="0">
                <a:solidFill>
                  <a:srgbClr val="FFFFFF"/>
                </a:solidFill>
              </a:rPr>
              <a:t> Street</a:t>
            </a:r>
            <a:br>
              <a:rPr lang="en-US" sz="4000" dirty="0">
                <a:solidFill>
                  <a:srgbClr val="FFFFFF"/>
                </a:solidFill>
              </a:rPr>
            </a:br>
            <a:r>
              <a:rPr lang="en-US" sz="4000" dirty="0">
                <a:solidFill>
                  <a:srgbClr val="FFFFFF"/>
                </a:solidFill>
              </a:rPr>
              <a:t>Hub of AA activity on local level</a:t>
            </a:r>
            <a:endParaRPr lang="en-US" sz="4800" dirty="0">
              <a:solidFill>
                <a:srgbClr val="FFFFFF"/>
              </a:solidFill>
            </a:endParaRPr>
          </a:p>
        </p:txBody>
      </p:sp>
      <p:sp>
        <p:nvSpPr>
          <p:cNvPr id="18" name="Rectangle 17">
            <a:extLst>
              <a:ext uri="{FF2B5EF4-FFF2-40B4-BE49-F238E27FC236}">
                <a16:creationId xmlns:a16="http://schemas.microsoft.com/office/drawing/2014/main" id="{EAD73BBE-306E-8D96-758B-0D7F4D453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3CEA64A-6BC5-FC89-F907-17029BCD11B6}"/>
              </a:ext>
            </a:extLst>
          </p:cNvPr>
          <p:cNvSpPr>
            <a:spLocks noGrp="1"/>
          </p:cNvSpPr>
          <p:nvPr>
            <p:ph type="subTitle" idx="1"/>
          </p:nvPr>
        </p:nvSpPr>
        <p:spPr>
          <a:xfrm>
            <a:off x="3749963" y="5532582"/>
            <a:ext cx="7986515" cy="1014346"/>
          </a:xfrm>
        </p:spPr>
        <p:txBody>
          <a:bodyPr>
            <a:normAutofit/>
          </a:bodyPr>
          <a:lstStyle/>
          <a:p>
            <a:pPr algn="r"/>
            <a:endParaRPr lang="en-US" dirty="0">
              <a:solidFill>
                <a:srgbClr val="FFFFFF"/>
              </a:solidFill>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7E379302-78CF-6913-2B25-2D141A553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63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A910F-5495-3668-E5B9-EC07E361A36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CE76FA-D71E-E329-46CC-BC9CAC8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B0AF6F-CD37-D660-325E-5DEA91D6F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61B9F3-9A64-F206-FB83-FD38E6562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AAD9F6-9583-C13A-D706-9E1DCF609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0D2F044-FE6C-8E40-150E-D56894A89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0B6E27-D490-D84D-D426-B503B67B0968}"/>
              </a:ext>
            </a:extLst>
          </p:cNvPr>
          <p:cNvSpPr>
            <a:spLocks noGrp="1"/>
          </p:cNvSpPr>
          <p:nvPr>
            <p:ph type="ctrTitle"/>
          </p:nvPr>
        </p:nvSpPr>
        <p:spPr>
          <a:xfrm>
            <a:off x="455521" y="3056709"/>
            <a:ext cx="11570575" cy="372291"/>
          </a:xfrm>
        </p:spPr>
        <p:txBody>
          <a:bodyPr>
            <a:normAutofit fontScale="90000"/>
          </a:bodyPr>
          <a:lstStyle/>
          <a:p>
            <a:pPr algn="l"/>
            <a:r>
              <a:rPr lang="en-US" sz="4000" dirty="0">
                <a:solidFill>
                  <a:srgbClr val="FFFFFF"/>
                </a:solidFill>
              </a:rPr>
              <a:t>Intergroup/Central Office/Central Committee</a:t>
            </a:r>
            <a:br>
              <a:rPr lang="en-US" sz="4800" dirty="0">
                <a:solidFill>
                  <a:srgbClr val="FFFFFF"/>
                </a:solidFill>
              </a:rPr>
            </a:br>
            <a:br>
              <a:rPr lang="en-US" sz="4000" dirty="0">
                <a:solidFill>
                  <a:srgbClr val="FFFFFF"/>
                </a:solidFill>
              </a:rPr>
            </a:br>
            <a:br>
              <a:rPr lang="en-US" sz="4800" dirty="0">
                <a:solidFill>
                  <a:srgbClr val="FFFFFF"/>
                </a:solidFill>
              </a:rPr>
            </a:br>
            <a:endParaRPr lang="en-US" sz="4800" dirty="0">
              <a:solidFill>
                <a:srgbClr val="FFFFFF"/>
              </a:solidFill>
            </a:endParaRPr>
          </a:p>
        </p:txBody>
      </p:sp>
      <p:sp>
        <p:nvSpPr>
          <p:cNvPr id="18" name="Rectangle 17">
            <a:extLst>
              <a:ext uri="{FF2B5EF4-FFF2-40B4-BE49-F238E27FC236}">
                <a16:creationId xmlns:a16="http://schemas.microsoft.com/office/drawing/2014/main" id="{9158325A-462B-C0B1-E8AE-F66F4D9A2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0F3E13E-290D-F69B-0F6B-7026ADCB0BE1}"/>
              </a:ext>
            </a:extLst>
          </p:cNvPr>
          <p:cNvSpPr>
            <a:spLocks noGrp="1"/>
          </p:cNvSpPr>
          <p:nvPr>
            <p:ph type="subTitle" idx="1"/>
          </p:nvPr>
        </p:nvSpPr>
        <p:spPr>
          <a:xfrm>
            <a:off x="3749963" y="5532582"/>
            <a:ext cx="7986515" cy="1014346"/>
          </a:xfrm>
        </p:spPr>
        <p:txBody>
          <a:bodyPr>
            <a:normAutofit/>
          </a:bodyPr>
          <a:lstStyle/>
          <a:p>
            <a:pPr algn="r"/>
            <a:endParaRPr lang="en-US" dirty="0">
              <a:solidFill>
                <a:srgbClr val="FFFFFF"/>
              </a:solidFill>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61AE3046-3B00-AA5F-0529-4DCE82D98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3">
            <a:extLst>
              <a:ext uri="{FF2B5EF4-FFF2-40B4-BE49-F238E27FC236}">
                <a16:creationId xmlns:a16="http://schemas.microsoft.com/office/drawing/2014/main" id="{AE3946D6-D6D5-9189-9C38-B9488D5778A9}"/>
              </a:ext>
            </a:extLst>
          </p:cNvPr>
          <p:cNvSpPr/>
          <p:nvPr/>
        </p:nvSpPr>
        <p:spPr>
          <a:xfrm>
            <a:off x="423774" y="1856880"/>
            <a:ext cx="4545986" cy="3119603"/>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Tradition 8:</a:t>
            </a:r>
          </a:p>
          <a:p>
            <a:pPr algn="ctr"/>
            <a:r>
              <a:rPr lang="en-US" sz="2400" dirty="0">
                <a:solidFill>
                  <a:schemeClr val="bg1"/>
                </a:solidFill>
              </a:rPr>
              <a:t>Defines the role of service centers, boards and committees as providing service, rather than exercising any form of governance.</a:t>
            </a:r>
          </a:p>
        </p:txBody>
      </p:sp>
      <p:sp>
        <p:nvSpPr>
          <p:cNvPr id="9" name="Oval Callout 3">
            <a:extLst>
              <a:ext uri="{FF2B5EF4-FFF2-40B4-BE49-F238E27FC236}">
                <a16:creationId xmlns:a16="http://schemas.microsoft.com/office/drawing/2014/main" id="{7D2E2246-F238-09EF-D885-FD693DA5BDE1}"/>
              </a:ext>
            </a:extLst>
          </p:cNvPr>
          <p:cNvSpPr/>
          <p:nvPr/>
        </p:nvSpPr>
        <p:spPr>
          <a:xfrm>
            <a:off x="5938278" y="1704684"/>
            <a:ext cx="6022803" cy="3964335"/>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Tradition 9:</a:t>
            </a:r>
          </a:p>
          <a:p>
            <a:pPr algn="ctr"/>
            <a:r>
              <a:rPr lang="en-US" sz="2400" dirty="0">
                <a:solidFill>
                  <a:schemeClr val="bg1"/>
                </a:solidFill>
              </a:rPr>
              <a:t>AA has always violently resisted the idea of any general organization. Yet, paradoxically, we insist upon organizing certain special services; mostly those absolutely necessary to effective and plentiful 12</a:t>
            </a:r>
            <a:r>
              <a:rPr lang="en-US" sz="2400" baseline="30000" dirty="0">
                <a:solidFill>
                  <a:schemeClr val="bg1"/>
                </a:solidFill>
              </a:rPr>
              <a:t>th</a:t>
            </a:r>
            <a:r>
              <a:rPr lang="en-US" sz="2400" dirty="0">
                <a:solidFill>
                  <a:schemeClr val="bg1"/>
                </a:solidFill>
              </a:rPr>
              <a:t> Step Work. Bill W., August 1948 Grapevine.</a:t>
            </a:r>
          </a:p>
          <a:p>
            <a:pPr algn="ctr"/>
            <a:endParaRPr lang="en-US" sz="2400" dirty="0">
              <a:solidFill>
                <a:schemeClr val="bg1"/>
              </a:solidFill>
            </a:endParaRPr>
          </a:p>
        </p:txBody>
      </p:sp>
      <p:sp>
        <p:nvSpPr>
          <p:cNvPr id="13" name="Rectangle 12">
            <a:extLst>
              <a:ext uri="{FF2B5EF4-FFF2-40B4-BE49-F238E27FC236}">
                <a16:creationId xmlns:a16="http://schemas.microsoft.com/office/drawing/2014/main" id="{895D4B6F-437B-A9DF-62CF-64E875D14E15}"/>
              </a:ext>
            </a:extLst>
          </p:cNvPr>
          <p:cNvSpPr/>
          <p:nvPr/>
        </p:nvSpPr>
        <p:spPr>
          <a:xfrm>
            <a:off x="423774" y="5532582"/>
            <a:ext cx="6725963" cy="1300781"/>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Reminding us that AA ought to be no more organized than is minimally necessary to maintain a service structure.</a:t>
            </a:r>
          </a:p>
          <a:p>
            <a:pPr algn="ctr"/>
            <a:r>
              <a:rPr lang="en-US" dirty="0">
                <a:solidFill>
                  <a:schemeClr val="bg1"/>
                </a:solidFill>
              </a:rPr>
              <a:t>We are not organized to impose governance; we are </a:t>
            </a:r>
          </a:p>
          <a:p>
            <a:pPr algn="ctr"/>
            <a:r>
              <a:rPr lang="en-US" dirty="0">
                <a:solidFill>
                  <a:schemeClr val="bg1"/>
                </a:solidFill>
              </a:rPr>
              <a:t>ORGANIZED FOR SERVICE.</a:t>
            </a:r>
          </a:p>
        </p:txBody>
      </p:sp>
    </p:spTree>
    <p:extLst>
      <p:ext uri="{BB962C8B-B14F-4D97-AF65-F5344CB8AC3E}">
        <p14:creationId xmlns:p14="http://schemas.microsoft.com/office/powerpoint/2010/main" val="36392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BE76EC-7AF8-B250-1CE9-CDC3F49DF45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28E9FF-CCF2-EE7E-C966-7D76B6D7B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99253A-E7E1-5E44-817F-F4876D427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AC743E-1921-6E5F-77A7-686A79FC6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95E7C3-766A-DF44-C34E-82F3B8FFE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3E3D885-E2AC-8145-56C6-A6DA7634E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EF0848-F747-46B9-FBC3-E86EFBB54D81}"/>
              </a:ext>
            </a:extLst>
          </p:cNvPr>
          <p:cNvSpPr>
            <a:spLocks noGrp="1"/>
          </p:cNvSpPr>
          <p:nvPr>
            <p:ph type="ctrTitle"/>
          </p:nvPr>
        </p:nvSpPr>
        <p:spPr>
          <a:xfrm>
            <a:off x="310711" y="2766292"/>
            <a:ext cx="11570575" cy="1014346"/>
          </a:xfrm>
        </p:spPr>
        <p:txBody>
          <a:bodyPr>
            <a:normAutofit/>
          </a:bodyPr>
          <a:lstStyle/>
          <a:p>
            <a:pPr algn="l"/>
            <a:r>
              <a:rPr lang="en-US" sz="4800" dirty="0">
                <a:solidFill>
                  <a:srgbClr val="FFFFFF"/>
                </a:solidFill>
              </a:rPr>
              <a:t>What about the General Service Conference?</a:t>
            </a:r>
          </a:p>
        </p:txBody>
      </p:sp>
      <p:sp>
        <p:nvSpPr>
          <p:cNvPr id="18" name="Rectangle 17">
            <a:extLst>
              <a:ext uri="{FF2B5EF4-FFF2-40B4-BE49-F238E27FC236}">
                <a16:creationId xmlns:a16="http://schemas.microsoft.com/office/drawing/2014/main" id="{AF667F3F-A171-4C3E-88FE-5941CC883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E4D5E4-F7E2-6D4E-D570-E691937A7415}"/>
              </a:ext>
            </a:extLst>
          </p:cNvPr>
          <p:cNvSpPr>
            <a:spLocks noGrp="1"/>
          </p:cNvSpPr>
          <p:nvPr>
            <p:ph type="subTitle" idx="1"/>
          </p:nvPr>
        </p:nvSpPr>
        <p:spPr>
          <a:xfrm>
            <a:off x="3749963" y="5532582"/>
            <a:ext cx="7986515" cy="1014346"/>
          </a:xfrm>
        </p:spPr>
        <p:txBody>
          <a:bodyPr>
            <a:normAutofit/>
          </a:bodyPr>
          <a:lstStyle/>
          <a:p>
            <a:pPr algn="r"/>
            <a:endParaRPr lang="en-US" dirty="0">
              <a:solidFill>
                <a:srgbClr val="FFFFFF"/>
              </a:solidFill>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8BFCB5D7-2CB9-7B00-460E-3FCACBAAF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08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1CCEE-6B78-6917-4D34-B261D6400A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3993CF-ED8B-35D2-4B11-169ED5E9A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E842E-8137-29E7-71BA-1981E81A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3524E2-A7B5-B63E-ACDD-A28FA8B12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1CFAE6-EFAD-6E06-120B-6FB7A1F28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FC1230B-393E-BD42-3B81-A798F248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01FCD4-DB5D-98B0-D7E6-208CE83D3003}"/>
              </a:ext>
            </a:extLst>
          </p:cNvPr>
          <p:cNvSpPr>
            <a:spLocks noGrp="1"/>
          </p:cNvSpPr>
          <p:nvPr>
            <p:ph type="ctrTitle"/>
          </p:nvPr>
        </p:nvSpPr>
        <p:spPr>
          <a:xfrm>
            <a:off x="455521" y="2048719"/>
            <a:ext cx="11570575" cy="4498209"/>
          </a:xfrm>
        </p:spPr>
        <p:txBody>
          <a:bodyPr>
            <a:normAutofit fontScale="90000"/>
          </a:bodyPr>
          <a:lstStyle/>
          <a:p>
            <a:pPr algn="l"/>
            <a:r>
              <a:rPr lang="en-US" dirty="0">
                <a:solidFill>
                  <a:srgbClr val="FFFFFF"/>
                </a:solidFill>
              </a:rPr>
              <a:t>Concept I</a:t>
            </a:r>
            <a:br>
              <a:rPr lang="en-US" dirty="0">
                <a:solidFill>
                  <a:srgbClr val="FFFFFF"/>
                </a:solidFill>
              </a:rPr>
            </a:br>
            <a:br>
              <a:rPr lang="en-US" dirty="0">
                <a:solidFill>
                  <a:srgbClr val="FFFFFF"/>
                </a:solidFill>
              </a:rPr>
            </a:br>
            <a:r>
              <a:rPr lang="en-US" sz="4000" dirty="0">
                <a:solidFill>
                  <a:srgbClr val="FFFFFF"/>
                </a:solidFill>
              </a:rPr>
              <a:t>Final responsibility and ultimate authority for A.A. world services should always reside in the collective conscience of our whole fellowship.</a:t>
            </a:r>
            <a:br>
              <a:rPr lang="en-US" sz="4000" dirty="0">
                <a:solidFill>
                  <a:srgbClr val="FFFFFF"/>
                </a:solidFill>
              </a:rPr>
            </a:br>
            <a:br>
              <a:rPr lang="en-US" sz="4000" dirty="0">
                <a:solidFill>
                  <a:srgbClr val="FFFFFF"/>
                </a:solidFill>
              </a:rPr>
            </a:br>
            <a:r>
              <a:rPr lang="en-US" sz="4000" dirty="0">
                <a:solidFill>
                  <a:srgbClr val="FFFFFF"/>
                </a:solidFill>
              </a:rPr>
              <a:t>Did you know? </a:t>
            </a:r>
            <a:br>
              <a:rPr lang="en-US" sz="4000" dirty="0">
                <a:solidFill>
                  <a:srgbClr val="FFFFFF"/>
                </a:solidFill>
              </a:rPr>
            </a:br>
            <a:r>
              <a:rPr lang="en-US" sz="4000" dirty="0">
                <a:solidFill>
                  <a:srgbClr val="FFFFFF"/>
                </a:solidFill>
              </a:rPr>
              <a:t>Long Form Concept I= Short Form for Concept I</a:t>
            </a:r>
            <a:br>
              <a:rPr lang="en-US" sz="4000" dirty="0">
                <a:solidFill>
                  <a:srgbClr val="FFFFFF"/>
                </a:solidFill>
              </a:rPr>
            </a:br>
            <a:r>
              <a:rPr lang="en-US" sz="4000" dirty="0">
                <a:solidFill>
                  <a:srgbClr val="FFFFFF"/>
                </a:solidFill>
              </a:rPr>
              <a:t>They made it easy!</a:t>
            </a:r>
            <a:br>
              <a:rPr lang="en-US" sz="4800" dirty="0">
                <a:solidFill>
                  <a:srgbClr val="FFFFFF"/>
                </a:solidFill>
              </a:rPr>
            </a:br>
            <a:endParaRPr lang="en-US" sz="4800" dirty="0">
              <a:solidFill>
                <a:srgbClr val="FFFFFF"/>
              </a:solidFill>
            </a:endParaRPr>
          </a:p>
        </p:txBody>
      </p:sp>
      <p:sp>
        <p:nvSpPr>
          <p:cNvPr id="18" name="Rectangle 17">
            <a:extLst>
              <a:ext uri="{FF2B5EF4-FFF2-40B4-BE49-F238E27FC236}">
                <a16:creationId xmlns:a16="http://schemas.microsoft.com/office/drawing/2014/main" id="{DFD317EF-C586-C484-F131-C7F2FB210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23953C-A1AA-D9D0-AAF0-962B2082A2C5}"/>
              </a:ext>
            </a:extLst>
          </p:cNvPr>
          <p:cNvSpPr>
            <a:spLocks noGrp="1"/>
          </p:cNvSpPr>
          <p:nvPr>
            <p:ph type="subTitle" idx="1"/>
          </p:nvPr>
        </p:nvSpPr>
        <p:spPr>
          <a:xfrm>
            <a:off x="3749963" y="5532582"/>
            <a:ext cx="7986515" cy="1014346"/>
          </a:xfrm>
        </p:spPr>
        <p:txBody>
          <a:bodyPr>
            <a:normAutofit fontScale="70000" lnSpcReduction="20000"/>
          </a:bodyPr>
          <a:lstStyle/>
          <a:p>
            <a:pPr algn="r"/>
            <a:endParaRPr lang="en-US" dirty="0">
              <a:solidFill>
                <a:srgbClr val="FFFFFF"/>
              </a:solidFill>
            </a:endParaRPr>
          </a:p>
          <a:p>
            <a:pPr algn="r"/>
            <a:endParaRPr lang="en-US" dirty="0">
              <a:solidFill>
                <a:srgbClr val="FFFFFF"/>
              </a:solidFill>
            </a:endParaRPr>
          </a:p>
          <a:p>
            <a:pPr algn="r"/>
            <a:r>
              <a:rPr lang="en-US" sz="3500" dirty="0">
                <a:solidFill>
                  <a:srgbClr val="FFFFFF"/>
                </a:solidFill>
              </a:rPr>
              <a:t>January 9, 2025</a:t>
            </a:r>
          </a:p>
        </p:txBody>
      </p:sp>
      <p:sp>
        <p:nvSpPr>
          <p:cNvPr id="20" name="Rectangle 19">
            <a:extLst>
              <a:ext uri="{FF2B5EF4-FFF2-40B4-BE49-F238E27FC236}">
                <a16:creationId xmlns:a16="http://schemas.microsoft.com/office/drawing/2014/main" id="{E6236814-7F7C-EC2D-EF5B-2ADDEC496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69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C05339-71FA-C5FC-A464-CB82CA29C60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2CA7EB-346D-DAD8-F9F4-C8369E851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47F8E8-25BD-8144-E35B-376691F4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0A7FAC-0EC9-21B8-6831-79DB7BAC1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602F74-AC0F-E303-A005-C8BD5D3AD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115F0A-A7CA-7ACB-549D-F6FF1CCE3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0845D-26BC-FA00-1D80-005EB18D7D9A}"/>
              </a:ext>
            </a:extLst>
          </p:cNvPr>
          <p:cNvSpPr>
            <a:spLocks noGrp="1"/>
          </p:cNvSpPr>
          <p:nvPr>
            <p:ph type="ctrTitle"/>
          </p:nvPr>
        </p:nvSpPr>
        <p:spPr>
          <a:xfrm>
            <a:off x="893379" y="215173"/>
            <a:ext cx="10273446" cy="6027972"/>
          </a:xfrm>
        </p:spPr>
        <p:txBody>
          <a:bodyPr>
            <a:normAutofit/>
          </a:bodyPr>
          <a:lstStyle/>
          <a:p>
            <a:pPr algn="l"/>
            <a:r>
              <a:rPr lang="en-US" dirty="0">
                <a:solidFill>
                  <a:srgbClr val="FFFFFF"/>
                </a:solidFill>
              </a:rPr>
              <a:t>Concept I Definitions:</a:t>
            </a:r>
            <a:br>
              <a:rPr lang="en-US" dirty="0">
                <a:solidFill>
                  <a:srgbClr val="FFFFFF"/>
                </a:solidFill>
              </a:rPr>
            </a:br>
            <a:br>
              <a:rPr lang="en-US" sz="3300" dirty="0">
                <a:solidFill>
                  <a:srgbClr val="FFFFFF"/>
                </a:solidFill>
              </a:rPr>
            </a:br>
            <a:r>
              <a:rPr lang="en-US" sz="3300" b="1" dirty="0">
                <a:solidFill>
                  <a:srgbClr val="FFFFFF"/>
                </a:solidFill>
              </a:rPr>
              <a:t>Responsibility: accountability, or obligation to perform certain functions.</a:t>
            </a:r>
            <a:br>
              <a:rPr lang="en-US" sz="3300" b="1" dirty="0">
                <a:solidFill>
                  <a:srgbClr val="FFFFFF"/>
                </a:solidFill>
              </a:rPr>
            </a:br>
            <a:br>
              <a:rPr lang="en-US" sz="3300" b="1" dirty="0">
                <a:solidFill>
                  <a:srgbClr val="FFFFFF"/>
                </a:solidFill>
              </a:rPr>
            </a:br>
            <a:r>
              <a:rPr lang="en-US" sz="3300" b="1" dirty="0">
                <a:solidFill>
                  <a:srgbClr val="FFFFFF"/>
                </a:solidFill>
              </a:rPr>
              <a:t>Ultimate: final.</a:t>
            </a:r>
            <a:br>
              <a:rPr lang="en-US" sz="3300" b="1" dirty="0">
                <a:solidFill>
                  <a:srgbClr val="FFFFFF"/>
                </a:solidFill>
              </a:rPr>
            </a:br>
            <a:br>
              <a:rPr lang="en-US" sz="3300" b="1" dirty="0">
                <a:solidFill>
                  <a:srgbClr val="FFFFFF"/>
                </a:solidFill>
              </a:rPr>
            </a:br>
            <a:r>
              <a:rPr lang="en-US" sz="3300" b="1" dirty="0">
                <a:solidFill>
                  <a:srgbClr val="FFFFFF"/>
                </a:solidFill>
              </a:rPr>
              <a:t>Authority: the power or right to give orders, make decisions.</a:t>
            </a:r>
            <a:br>
              <a:rPr lang="en-US" sz="4800" b="1" dirty="0">
                <a:solidFill>
                  <a:srgbClr val="FFFFFF"/>
                </a:solidFill>
              </a:rPr>
            </a:br>
            <a:endParaRPr lang="en-US" sz="4800" b="1" dirty="0">
              <a:solidFill>
                <a:srgbClr val="FFFFFF"/>
              </a:solidFill>
            </a:endParaRPr>
          </a:p>
        </p:txBody>
      </p:sp>
      <p:sp>
        <p:nvSpPr>
          <p:cNvPr id="18" name="Rectangle 17">
            <a:extLst>
              <a:ext uri="{FF2B5EF4-FFF2-40B4-BE49-F238E27FC236}">
                <a16:creationId xmlns:a16="http://schemas.microsoft.com/office/drawing/2014/main" id="{3A9A3957-11D3-E8AD-A6FC-35D65326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E49F49A-E279-EFBB-FE4F-B7167341E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19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2BCD99-AD5F-62F0-953E-D7990D6C209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9CF39-2224-E145-025B-BE44A23D8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2A87EB-3CB9-8A14-E477-D5FF4F174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AE5A21-C26D-0272-1A02-FF6F9F2D3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012C32-E563-2DAA-840B-79D764279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03E8BF5-6B83-8F1F-8B1E-0DC22F57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0E6FE3-CFD7-2499-A4B5-8D517EF489C6}"/>
              </a:ext>
            </a:extLst>
          </p:cNvPr>
          <p:cNvSpPr>
            <a:spLocks noGrp="1"/>
          </p:cNvSpPr>
          <p:nvPr>
            <p:ph type="ctrTitle"/>
          </p:nvPr>
        </p:nvSpPr>
        <p:spPr>
          <a:xfrm>
            <a:off x="893379" y="215173"/>
            <a:ext cx="10273446" cy="6027972"/>
          </a:xfrm>
        </p:spPr>
        <p:txBody>
          <a:bodyPr>
            <a:normAutofit/>
          </a:bodyPr>
          <a:lstStyle/>
          <a:p>
            <a:pPr algn="l"/>
            <a:r>
              <a:rPr lang="en-US" dirty="0">
                <a:solidFill>
                  <a:srgbClr val="FFFFFF"/>
                </a:solidFill>
              </a:rPr>
              <a:t>Concept I Definitions:</a:t>
            </a:r>
            <a:br>
              <a:rPr lang="en-US" dirty="0">
                <a:solidFill>
                  <a:srgbClr val="FFFFFF"/>
                </a:solidFill>
              </a:rPr>
            </a:br>
            <a:br>
              <a:rPr lang="en-US" sz="3300" dirty="0">
                <a:solidFill>
                  <a:srgbClr val="FFFFFF"/>
                </a:solidFill>
              </a:rPr>
            </a:br>
            <a:r>
              <a:rPr lang="en-US" sz="3300" b="1" dirty="0">
                <a:solidFill>
                  <a:srgbClr val="FFFFFF"/>
                </a:solidFill>
              </a:rPr>
              <a:t>Responsibility: accountability, or obligation to perform certain functions.</a:t>
            </a:r>
            <a:br>
              <a:rPr lang="en-US" sz="3300" b="1" dirty="0">
                <a:solidFill>
                  <a:srgbClr val="FFFFFF"/>
                </a:solidFill>
              </a:rPr>
            </a:br>
            <a:br>
              <a:rPr lang="en-US" sz="3300" b="1" dirty="0">
                <a:solidFill>
                  <a:srgbClr val="FFFFFF"/>
                </a:solidFill>
              </a:rPr>
            </a:br>
            <a:r>
              <a:rPr lang="en-US" sz="3300" b="1" dirty="0">
                <a:solidFill>
                  <a:srgbClr val="FFFFFF"/>
                </a:solidFill>
              </a:rPr>
              <a:t>Ultimate: final.</a:t>
            </a:r>
            <a:br>
              <a:rPr lang="en-US" sz="3300" b="1" dirty="0">
                <a:solidFill>
                  <a:srgbClr val="FFFFFF"/>
                </a:solidFill>
              </a:rPr>
            </a:br>
            <a:br>
              <a:rPr lang="en-US" sz="3300" b="1" dirty="0">
                <a:solidFill>
                  <a:srgbClr val="FFFFFF"/>
                </a:solidFill>
              </a:rPr>
            </a:br>
            <a:r>
              <a:rPr lang="en-US" sz="3300" b="1" dirty="0">
                <a:solidFill>
                  <a:srgbClr val="FFFFFF"/>
                </a:solidFill>
              </a:rPr>
              <a:t>Authority: the </a:t>
            </a:r>
            <a:r>
              <a:rPr lang="en-US" sz="3300" b="1" strike="sngStrike" dirty="0">
                <a:solidFill>
                  <a:srgbClr val="FFFFFF"/>
                </a:solidFill>
              </a:rPr>
              <a:t>power or</a:t>
            </a:r>
            <a:r>
              <a:rPr lang="en-US" sz="3300" b="1" dirty="0">
                <a:solidFill>
                  <a:srgbClr val="FFFFFF"/>
                </a:solidFill>
              </a:rPr>
              <a:t> right to </a:t>
            </a:r>
            <a:r>
              <a:rPr lang="en-US" sz="3300" b="1" strike="sngStrike" dirty="0">
                <a:solidFill>
                  <a:srgbClr val="FFFFFF"/>
                </a:solidFill>
              </a:rPr>
              <a:t>give orders</a:t>
            </a:r>
            <a:r>
              <a:rPr lang="en-US" sz="3300" b="1" dirty="0">
                <a:solidFill>
                  <a:srgbClr val="FFFFFF"/>
                </a:solidFill>
              </a:rPr>
              <a:t>, make decisions.</a:t>
            </a:r>
            <a:br>
              <a:rPr lang="en-US" sz="4800" b="1" dirty="0">
                <a:solidFill>
                  <a:srgbClr val="FFFFFF"/>
                </a:solidFill>
              </a:rPr>
            </a:br>
            <a:endParaRPr lang="en-US" sz="4800" b="1" dirty="0">
              <a:solidFill>
                <a:srgbClr val="FFFFFF"/>
              </a:solidFill>
            </a:endParaRPr>
          </a:p>
        </p:txBody>
      </p:sp>
      <p:sp>
        <p:nvSpPr>
          <p:cNvPr id="18" name="Rectangle 17">
            <a:extLst>
              <a:ext uri="{FF2B5EF4-FFF2-40B4-BE49-F238E27FC236}">
                <a16:creationId xmlns:a16="http://schemas.microsoft.com/office/drawing/2014/main" id="{AFF2AD57-FF86-9034-DDAB-979101E70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4A8386-4096-FAA0-A48D-7D7B9F083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F15419-0E43-F427-9F9C-82336E7C9A3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64906E-5518-3044-1DD8-6C4E25ED3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7B4399-8544-E9B7-867B-F3445A8CC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7AF4E0-70B1-2CCE-958A-9FCDC2934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203EF9-63AC-2FB9-EE8A-5AEB5383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750A5B-0F94-66DA-C0E7-5D7CDF4B4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C79C14-6D8D-8BB5-F59E-5A265EEBEC7B}"/>
              </a:ext>
            </a:extLst>
          </p:cNvPr>
          <p:cNvSpPr>
            <a:spLocks noGrp="1"/>
          </p:cNvSpPr>
          <p:nvPr>
            <p:ph type="ctrTitle"/>
          </p:nvPr>
        </p:nvSpPr>
        <p:spPr>
          <a:xfrm>
            <a:off x="576586" y="160156"/>
            <a:ext cx="10325876" cy="1121131"/>
          </a:xfrm>
        </p:spPr>
        <p:txBody>
          <a:bodyPr>
            <a:normAutofit fontScale="90000"/>
          </a:bodyPr>
          <a:lstStyle/>
          <a:p>
            <a:pPr algn="l"/>
            <a:r>
              <a:rPr lang="en-US" sz="4800" dirty="0">
                <a:solidFill>
                  <a:srgbClr val="FFFFFF"/>
                </a:solidFill>
              </a:rPr>
              <a:t>Concept I and …….</a:t>
            </a:r>
            <a:br>
              <a:rPr lang="en-US" sz="4800" dirty="0">
                <a:solidFill>
                  <a:srgbClr val="FFFFFF"/>
                </a:solidFill>
              </a:rPr>
            </a:br>
            <a:r>
              <a:rPr lang="en-US" sz="4800" dirty="0">
                <a:solidFill>
                  <a:srgbClr val="FFFFFF"/>
                </a:solidFill>
              </a:rPr>
              <a:t>                                                        Tradition II</a:t>
            </a:r>
          </a:p>
        </p:txBody>
      </p:sp>
      <p:sp>
        <p:nvSpPr>
          <p:cNvPr id="18" name="Rectangle 17">
            <a:extLst>
              <a:ext uri="{FF2B5EF4-FFF2-40B4-BE49-F238E27FC236}">
                <a16:creationId xmlns:a16="http://schemas.microsoft.com/office/drawing/2014/main" id="{6FD36CF7-8467-A82E-AABB-04F659C46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A0E035C-298D-5977-F829-DF2241445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croll: Vertical 2">
            <a:extLst>
              <a:ext uri="{FF2B5EF4-FFF2-40B4-BE49-F238E27FC236}">
                <a16:creationId xmlns:a16="http://schemas.microsoft.com/office/drawing/2014/main" id="{55415729-6ACC-4EB7-1DBE-4F31CC092642}"/>
              </a:ext>
            </a:extLst>
          </p:cNvPr>
          <p:cNvSpPr/>
          <p:nvPr/>
        </p:nvSpPr>
        <p:spPr>
          <a:xfrm>
            <a:off x="1176934" y="1281715"/>
            <a:ext cx="5430997" cy="518195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Final responsibility and </a:t>
            </a:r>
            <a:r>
              <a:rPr lang="en-US" sz="2800" b="1" dirty="0">
                <a:solidFill>
                  <a:srgbClr val="FFFF00"/>
                </a:solidFill>
              </a:rPr>
              <a:t>ultimate authority</a:t>
            </a:r>
            <a:r>
              <a:rPr lang="en-US" sz="2800" b="1" dirty="0">
                <a:solidFill>
                  <a:srgbClr val="FFFFFF"/>
                </a:solidFill>
              </a:rPr>
              <a:t> for A.A. world services should always reside in the </a:t>
            </a:r>
            <a:r>
              <a:rPr lang="en-US" sz="2800" b="1" dirty="0">
                <a:solidFill>
                  <a:srgbClr val="FFFF00"/>
                </a:solidFill>
              </a:rPr>
              <a:t>collective conscience</a:t>
            </a:r>
            <a:r>
              <a:rPr lang="en-US" sz="2800" b="1" dirty="0">
                <a:solidFill>
                  <a:srgbClr val="FFFFFF"/>
                </a:solidFill>
              </a:rPr>
              <a:t> of our whole fellowship.</a:t>
            </a:r>
            <a:endParaRPr lang="en-US" sz="2600" b="1" dirty="0"/>
          </a:p>
        </p:txBody>
      </p:sp>
      <p:sp>
        <p:nvSpPr>
          <p:cNvPr id="5" name="Scroll: Horizontal 4">
            <a:extLst>
              <a:ext uri="{FF2B5EF4-FFF2-40B4-BE49-F238E27FC236}">
                <a16:creationId xmlns:a16="http://schemas.microsoft.com/office/drawing/2014/main" id="{25BABD76-437F-13EE-6170-4DDE3886DDBA}"/>
              </a:ext>
            </a:extLst>
          </p:cNvPr>
          <p:cNvSpPr/>
          <p:nvPr/>
        </p:nvSpPr>
        <p:spPr>
          <a:xfrm>
            <a:off x="6299744" y="1577084"/>
            <a:ext cx="5170305" cy="419699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For our group purpose there is but one </a:t>
            </a:r>
            <a:r>
              <a:rPr lang="en-US" sz="2400" b="1" dirty="0">
                <a:solidFill>
                  <a:srgbClr val="FFFF00"/>
                </a:solidFill>
              </a:rPr>
              <a:t>ultimate authority </a:t>
            </a:r>
            <a:r>
              <a:rPr lang="en-US" sz="2400" b="1" dirty="0">
                <a:solidFill>
                  <a:srgbClr val="FFFFFF"/>
                </a:solidFill>
              </a:rPr>
              <a:t>– a loving God as He may express Himself in our </a:t>
            </a:r>
            <a:r>
              <a:rPr lang="en-US" sz="2400" b="1" dirty="0">
                <a:solidFill>
                  <a:srgbClr val="FFFF00"/>
                </a:solidFill>
              </a:rPr>
              <a:t>group conscience</a:t>
            </a:r>
            <a:r>
              <a:rPr lang="en-US" sz="2400" b="1" dirty="0">
                <a:solidFill>
                  <a:srgbClr val="FFFFFF"/>
                </a:solidFill>
              </a:rPr>
              <a:t>.  Our leaders are but trusted servants: they do not govern.</a:t>
            </a:r>
            <a:endParaRPr lang="en-US" sz="2400" dirty="0"/>
          </a:p>
        </p:txBody>
      </p:sp>
    </p:spTree>
    <p:extLst>
      <p:ext uri="{BB962C8B-B14F-4D97-AF65-F5344CB8AC3E}">
        <p14:creationId xmlns:p14="http://schemas.microsoft.com/office/powerpoint/2010/main" val="3106673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6101c4-4f0f-42d6-a2b1-aee6d2fae3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E13B9FB811704BA8DF3EE372A3879C" ma:contentTypeVersion="16" ma:contentTypeDescription="Create a new document." ma:contentTypeScope="" ma:versionID="b1bd755c47d5e38cf0c25722164e9360">
  <xsd:schema xmlns:xsd="http://www.w3.org/2001/XMLSchema" xmlns:xs="http://www.w3.org/2001/XMLSchema" xmlns:p="http://schemas.microsoft.com/office/2006/metadata/properties" xmlns:ns3="fa6101c4-4f0f-42d6-a2b1-aee6d2fae3b2" xmlns:ns4="372e5926-c073-4aab-a37e-9db407d31ba4" targetNamespace="http://schemas.microsoft.com/office/2006/metadata/properties" ma:root="true" ma:fieldsID="87e4e5078253e1945960455ee6484834" ns3:_="" ns4:_="">
    <xsd:import namespace="fa6101c4-4f0f-42d6-a2b1-aee6d2fae3b2"/>
    <xsd:import namespace="372e5926-c073-4aab-a37e-9db407d31b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101c4-4f0f-42d6-a2b1-aee6d2fae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2e5926-c073-4aab-a37e-9db407d31b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BA6E7-0EA6-4B63-A48C-1B20BE3CEE9A}">
  <ds:schemaRefs>
    <ds:schemaRef ds:uri="http://schemas.microsoft.com/sharepoint/v3/contenttype/forms"/>
  </ds:schemaRefs>
</ds:datastoreItem>
</file>

<file path=customXml/itemProps2.xml><?xml version="1.0" encoding="utf-8"?>
<ds:datastoreItem xmlns:ds="http://schemas.openxmlformats.org/officeDocument/2006/customXml" ds:itemID="{ABE9730E-0B45-4A15-A613-23EA0F54566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72e5926-c073-4aab-a37e-9db407d31ba4"/>
    <ds:schemaRef ds:uri="fa6101c4-4f0f-42d6-a2b1-aee6d2fae3b2"/>
    <ds:schemaRef ds:uri="http://www.w3.org/XML/1998/namespace"/>
  </ds:schemaRefs>
</ds:datastoreItem>
</file>

<file path=customXml/itemProps3.xml><?xml version="1.0" encoding="utf-8"?>
<ds:datastoreItem xmlns:ds="http://schemas.openxmlformats.org/officeDocument/2006/customXml" ds:itemID="{35953CEB-FCAA-491A-B0D7-9B62A8F0F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101c4-4f0f-42d6-a2b1-aee6d2fae3b2"/>
    <ds:schemaRef ds:uri="372e5926-c073-4aab-a37e-9db407d31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4121</TotalTime>
  <Words>1778</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Origins of the Intergroup/Central Office/Central Committee  and the General Service Conference  For the Delegate Area 50 Assembly …. Hosted by the Buffalo Area AA Central Office!</vt:lpstr>
      <vt:lpstr>A.A.’s First Central Committee  Cleveland, Ohio in 1939 Committee of 7: 5 men, 2 women Thought to be first example of rotation Initially to coordinate efforts regarding hospitalization and sponsorship  </vt:lpstr>
      <vt:lpstr>A.A.’s First Intergroup/Central Office  Chicago, IL in 1940 One-room office – organized service center  and  New York, NY in 1940 Local service center operating informally out of an AA clubhouse at 334 ½ West 24th Street Hub of AA activity on local level</vt:lpstr>
      <vt:lpstr>Intergroup/Central Office/Central Committee   </vt:lpstr>
      <vt:lpstr>What about the General Service Conference?</vt:lpstr>
      <vt:lpstr>Concept I  Final responsibility and ultimate authority for A.A. world services should always reside in the collective conscience of our whole fellowship.  Did you know?  Long Form Concept I= Short Form for Concept I They made it easy! </vt:lpstr>
      <vt:lpstr>Concept I Definitions:  Responsibility: accountability, or obligation to perform certain functions.  Ultimate: final.  Authority: the power or right to give orders, make decisions. </vt:lpstr>
      <vt:lpstr>Concept I Definitions:  Responsibility: accountability, or obligation to perform certain functions.  Ultimate: final.  Authority: the power or right to give orders, make decisions. </vt:lpstr>
      <vt:lpstr>Concept I and …….                                                         Tradition II</vt:lpstr>
      <vt:lpstr>PowerPoint Presentation</vt:lpstr>
      <vt:lpstr>Concept I and Tradition II</vt:lpstr>
      <vt:lpstr>PowerPoint Presentation</vt:lpstr>
      <vt:lpstr>PowerPoint Presentation</vt:lpstr>
      <vt:lpstr>PowerPoint Presentation</vt:lpstr>
      <vt:lpstr>PowerPoint Presentation</vt:lpstr>
      <vt:lpstr>PowerPoint Presentation</vt:lpstr>
      <vt:lpstr>PowerPoint Presentation</vt:lpstr>
      <vt:lpstr>Concept I</vt:lpstr>
      <vt:lpstr>The Solution:  Delegated Authority or “the trusted servant”</vt:lpstr>
      <vt:lpstr>How do we work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 THREE  Our membership ought to include all who suffer from alcoholism.  Hence we may refuse none who wish to recover.  Nor ought A.A. membership ever depend upon money or conformity. Any two or three alcoholics gathered together for sobriety may call themselves an A.A. group, provided that, as a group, they have no other affiliation.</dc:title>
  <dc:creator>Mlynarick, Denise</dc:creator>
  <cp:lastModifiedBy>nancy Porto</cp:lastModifiedBy>
  <cp:revision>23</cp:revision>
  <cp:lastPrinted>2024-09-18T16:37:37Z</cp:lastPrinted>
  <dcterms:created xsi:type="dcterms:W3CDTF">2024-08-30T23:09:26Z</dcterms:created>
  <dcterms:modified xsi:type="dcterms:W3CDTF">2025-01-11T02:17:08Z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0x010100B1E13B9FB811704BA8DF3EE372A3879C</vt:lpwstr>
  </property>
  <property fmtid="{D5CDD505-2E9C-101B-9397-08002B2CF9AE}" pid="3" name="MSIP_Label_7f0a380f-0021-4912-930a-3a214436f667_Enabled">
    <vt:lpwstr>true</vt:lpwstr>
  </property>
  <property fmtid="{D5CDD505-2E9C-101B-9397-08002B2CF9AE}" pid="4" name="MSIP_Label_7f0a380f-0021-4912-930a-3a214436f667_SetDate">
    <vt:lpwstr>2025-01-10T22:59:13Z</vt:lpwstr>
  </property>
  <property fmtid="{D5CDD505-2E9C-101B-9397-08002B2CF9AE}" pid="5" name="MSIP_Label_7f0a380f-0021-4912-930a-3a214436f667_Method">
    <vt:lpwstr>Privileged</vt:lpwstr>
  </property>
  <property fmtid="{D5CDD505-2E9C-101B-9397-08002B2CF9AE}" pid="6" name="MSIP_Label_7f0a380f-0021-4912-930a-3a214436f667_Name">
    <vt:lpwstr>Class 1 Data</vt:lpwstr>
  </property>
  <property fmtid="{D5CDD505-2E9C-101B-9397-08002B2CF9AE}" pid="7" name="MSIP_Label_7f0a380f-0021-4912-930a-3a214436f667_SiteId">
    <vt:lpwstr>66f05666-5faf-4497-99ba-2265c92ebdd5</vt:lpwstr>
  </property>
  <property fmtid="{D5CDD505-2E9C-101B-9397-08002B2CF9AE}" pid="8" name="MSIP_Label_7f0a380f-0021-4912-930a-3a214436f667_ActionId">
    <vt:lpwstr>6c4fb931-06d8-4b91-bcd7-170d58010fb7</vt:lpwstr>
  </property>
  <property fmtid="{D5CDD505-2E9C-101B-9397-08002B2CF9AE}" pid="9" name="MSIP_Label_7f0a380f-0021-4912-930a-3a214436f667_ContentBits">
    <vt:lpwstr>0</vt:lpwstr>
  </property>
</Properties>
</file>